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25"/>
  </p:notesMasterIdLst>
  <p:handoutMasterIdLst>
    <p:handoutMasterId r:id="rId26"/>
  </p:handoutMasterIdLst>
  <p:sldIdLst>
    <p:sldId id="285" r:id="rId5"/>
    <p:sldId id="287" r:id="rId6"/>
    <p:sldId id="288" r:id="rId7"/>
    <p:sldId id="289" r:id="rId8"/>
    <p:sldId id="290" r:id="rId9"/>
    <p:sldId id="292" r:id="rId10"/>
    <p:sldId id="293" r:id="rId11"/>
    <p:sldId id="295" r:id="rId12"/>
    <p:sldId id="294" r:id="rId13"/>
    <p:sldId id="291" r:id="rId14"/>
    <p:sldId id="296" r:id="rId15"/>
    <p:sldId id="300" r:id="rId16"/>
    <p:sldId id="301" r:id="rId17"/>
    <p:sldId id="302" r:id="rId18"/>
    <p:sldId id="303" r:id="rId19"/>
    <p:sldId id="304" r:id="rId20"/>
    <p:sldId id="305" r:id="rId21"/>
    <p:sldId id="297" r:id="rId22"/>
    <p:sldId id="306" r:id="rId23"/>
    <p:sldId id="299" r:id="rId2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84" autoAdjust="0"/>
  </p:normalViewPr>
  <p:slideViewPr>
    <p:cSldViewPr snapToGrid="0">
      <p:cViewPr varScale="1">
        <p:scale>
          <a:sx n="72" d="100"/>
          <a:sy n="72" d="100"/>
        </p:scale>
        <p:origin x="8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93F294-88EE-4A6E-B927-0DF61C58EAA6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7354935A-15BE-4BF9-BC34-C638AAA2B2CF}">
      <dgm:prSet phldrT="[文本]"/>
      <dgm:spPr/>
      <dgm:t>
        <a:bodyPr/>
        <a:lstStyle/>
        <a:p>
          <a:r>
            <a:rPr lang="en-US" altLang="zh-CN" dirty="0"/>
            <a:t>*.html</a:t>
          </a:r>
          <a:endParaRPr lang="zh-CN" altLang="en-US" dirty="0"/>
        </a:p>
      </dgm:t>
    </dgm:pt>
    <dgm:pt modelId="{00F89F52-425F-4E6F-9B7D-D2D273DAE05D}" type="parTrans" cxnId="{B7C00D31-2BA9-41C0-BDF6-9936322EA12C}">
      <dgm:prSet/>
      <dgm:spPr/>
      <dgm:t>
        <a:bodyPr/>
        <a:lstStyle/>
        <a:p>
          <a:endParaRPr lang="zh-CN" altLang="en-US"/>
        </a:p>
      </dgm:t>
    </dgm:pt>
    <dgm:pt modelId="{F8FC7C21-4AE3-464D-83B9-7BAA8C573DED}" type="sibTrans" cxnId="{B7C00D31-2BA9-41C0-BDF6-9936322EA12C}">
      <dgm:prSet/>
      <dgm:spPr/>
      <dgm:t>
        <a:bodyPr/>
        <a:lstStyle/>
        <a:p>
          <a:endParaRPr lang="zh-CN" altLang="en-US"/>
        </a:p>
      </dgm:t>
    </dgm:pt>
    <dgm:pt modelId="{7C2900DA-1246-4255-827B-4D90886C4085}">
      <dgm:prSet phldrT="[文本]"/>
      <dgm:spPr/>
      <dgm:t>
        <a:bodyPr/>
        <a:lstStyle/>
        <a:p>
          <a:r>
            <a:rPr lang="en-US" altLang="zh-CN" dirty="0"/>
            <a:t>*.json</a:t>
          </a:r>
          <a:endParaRPr lang="zh-CN" altLang="en-US" dirty="0"/>
        </a:p>
      </dgm:t>
    </dgm:pt>
    <dgm:pt modelId="{46C5AAEA-C762-4C15-9E53-FAC408EF5ED9}" type="parTrans" cxnId="{24FA60FF-14D9-48B9-AC23-61A7EC63F5E8}">
      <dgm:prSet/>
      <dgm:spPr/>
      <dgm:t>
        <a:bodyPr/>
        <a:lstStyle/>
        <a:p>
          <a:endParaRPr lang="zh-CN" altLang="en-US"/>
        </a:p>
      </dgm:t>
    </dgm:pt>
    <dgm:pt modelId="{FE824221-8738-44D0-BD1B-1E0E9A4DE71B}" type="sibTrans" cxnId="{24FA60FF-14D9-48B9-AC23-61A7EC63F5E8}">
      <dgm:prSet/>
      <dgm:spPr/>
      <dgm:t>
        <a:bodyPr/>
        <a:lstStyle/>
        <a:p>
          <a:endParaRPr lang="zh-CN" altLang="en-US"/>
        </a:p>
      </dgm:t>
    </dgm:pt>
    <dgm:pt modelId="{74B6028D-A6F8-4E70-9D74-5771C554AC18}">
      <dgm:prSet phldrT="[文本]"/>
      <dgm:spPr/>
      <dgm:t>
        <a:bodyPr/>
        <a:lstStyle/>
        <a:p>
          <a:r>
            <a:rPr lang="en-US" altLang="zh-CN" dirty="0"/>
            <a:t>Browser</a:t>
          </a:r>
          <a:endParaRPr lang="zh-CN" altLang="en-US" dirty="0"/>
        </a:p>
      </dgm:t>
    </dgm:pt>
    <dgm:pt modelId="{8B3803BC-9154-4BE3-9507-DA0890E32CD1}" type="parTrans" cxnId="{894DC9EA-0153-4CA8-9163-550DFA6D7360}">
      <dgm:prSet/>
      <dgm:spPr/>
      <dgm:t>
        <a:bodyPr/>
        <a:lstStyle/>
        <a:p>
          <a:endParaRPr lang="zh-CN" altLang="en-US"/>
        </a:p>
      </dgm:t>
    </dgm:pt>
    <dgm:pt modelId="{AF09EEBE-18A0-4106-826A-E327D8A5C594}" type="sibTrans" cxnId="{894DC9EA-0153-4CA8-9163-550DFA6D7360}">
      <dgm:prSet/>
      <dgm:spPr/>
      <dgm:t>
        <a:bodyPr/>
        <a:lstStyle/>
        <a:p>
          <a:endParaRPr lang="zh-CN" altLang="en-US"/>
        </a:p>
      </dgm:t>
    </dgm:pt>
    <dgm:pt modelId="{4B867FD2-7D6A-4A4C-88A4-180BDB812176}" type="pres">
      <dgm:prSet presAssocID="{C593F294-88EE-4A6E-B927-0DF61C58EAA6}" presName="Name0" presStyleCnt="0">
        <dgm:presLayoutVars>
          <dgm:dir/>
          <dgm:resizeHandles val="exact"/>
        </dgm:presLayoutVars>
      </dgm:prSet>
      <dgm:spPr/>
    </dgm:pt>
    <dgm:pt modelId="{7A6C7069-F950-4876-9CF0-ACD69BD13569}" type="pres">
      <dgm:prSet presAssocID="{C593F294-88EE-4A6E-B927-0DF61C58EAA6}" presName="vNodes" presStyleCnt="0"/>
      <dgm:spPr/>
    </dgm:pt>
    <dgm:pt modelId="{7AF88F2C-8C56-40A5-88A1-68CDEBE0EAFA}" type="pres">
      <dgm:prSet presAssocID="{7354935A-15BE-4BF9-BC34-C638AAA2B2CF}" presName="node" presStyleLbl="node1" presStyleIdx="0" presStyleCnt="3">
        <dgm:presLayoutVars>
          <dgm:bulletEnabled val="1"/>
        </dgm:presLayoutVars>
      </dgm:prSet>
      <dgm:spPr/>
    </dgm:pt>
    <dgm:pt modelId="{68800D9A-E601-4C39-B034-A8F2D1F93B30}" type="pres">
      <dgm:prSet presAssocID="{F8FC7C21-4AE3-464D-83B9-7BAA8C573DED}" presName="spacerT" presStyleCnt="0"/>
      <dgm:spPr/>
    </dgm:pt>
    <dgm:pt modelId="{421618F2-AAE8-46BD-A3F9-BB1A9DBE7C9D}" type="pres">
      <dgm:prSet presAssocID="{F8FC7C21-4AE3-464D-83B9-7BAA8C573DED}" presName="sibTrans" presStyleLbl="sibTrans2D1" presStyleIdx="0" presStyleCnt="2"/>
      <dgm:spPr/>
    </dgm:pt>
    <dgm:pt modelId="{A3325EDE-4FF7-4666-B56A-52938EABB0A7}" type="pres">
      <dgm:prSet presAssocID="{F8FC7C21-4AE3-464D-83B9-7BAA8C573DED}" presName="spacerB" presStyleCnt="0"/>
      <dgm:spPr/>
    </dgm:pt>
    <dgm:pt modelId="{BC4F7C1E-2324-4797-9F61-BB353B1277AD}" type="pres">
      <dgm:prSet presAssocID="{7C2900DA-1246-4255-827B-4D90886C4085}" presName="node" presStyleLbl="node1" presStyleIdx="1" presStyleCnt="3">
        <dgm:presLayoutVars>
          <dgm:bulletEnabled val="1"/>
        </dgm:presLayoutVars>
      </dgm:prSet>
      <dgm:spPr/>
    </dgm:pt>
    <dgm:pt modelId="{BF5EFF49-0414-40D9-9434-71847F66AB79}" type="pres">
      <dgm:prSet presAssocID="{C593F294-88EE-4A6E-B927-0DF61C58EAA6}" presName="sibTransLast" presStyleLbl="sibTrans2D1" presStyleIdx="1" presStyleCnt="2"/>
      <dgm:spPr/>
    </dgm:pt>
    <dgm:pt modelId="{BDA1E2FB-049A-405E-919D-69C4E4233589}" type="pres">
      <dgm:prSet presAssocID="{C593F294-88EE-4A6E-B927-0DF61C58EAA6}" presName="connectorText" presStyleLbl="sibTrans2D1" presStyleIdx="1" presStyleCnt="2"/>
      <dgm:spPr/>
    </dgm:pt>
    <dgm:pt modelId="{F7D0C5E5-A1E0-4D47-9665-AF55B5286F89}" type="pres">
      <dgm:prSet presAssocID="{C593F294-88EE-4A6E-B927-0DF61C58EAA6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A4C5C109-2DB3-4060-9D3A-47AC309508DE}" type="presOf" srcId="{F8FC7C21-4AE3-464D-83B9-7BAA8C573DED}" destId="{421618F2-AAE8-46BD-A3F9-BB1A9DBE7C9D}" srcOrd="0" destOrd="0" presId="urn:microsoft.com/office/officeart/2005/8/layout/equation2"/>
    <dgm:cxn modelId="{7FB9B72A-F9B8-4CD3-9F29-E55C25A68B8A}" type="presOf" srcId="{FE824221-8738-44D0-BD1B-1E0E9A4DE71B}" destId="{BF5EFF49-0414-40D9-9434-71847F66AB79}" srcOrd="0" destOrd="0" presId="urn:microsoft.com/office/officeart/2005/8/layout/equation2"/>
    <dgm:cxn modelId="{B7C00D31-2BA9-41C0-BDF6-9936322EA12C}" srcId="{C593F294-88EE-4A6E-B927-0DF61C58EAA6}" destId="{7354935A-15BE-4BF9-BC34-C638AAA2B2CF}" srcOrd="0" destOrd="0" parTransId="{00F89F52-425F-4E6F-9B7D-D2D273DAE05D}" sibTransId="{F8FC7C21-4AE3-464D-83B9-7BAA8C573DED}"/>
    <dgm:cxn modelId="{773B1566-EB20-4CF8-A355-D95BC2A13F88}" type="presOf" srcId="{7354935A-15BE-4BF9-BC34-C638AAA2B2CF}" destId="{7AF88F2C-8C56-40A5-88A1-68CDEBE0EAFA}" srcOrd="0" destOrd="0" presId="urn:microsoft.com/office/officeart/2005/8/layout/equation2"/>
    <dgm:cxn modelId="{B9F5FA70-41A5-4DA5-9ED6-9525BC40D4B0}" type="presOf" srcId="{C593F294-88EE-4A6E-B927-0DF61C58EAA6}" destId="{4B867FD2-7D6A-4A4C-88A4-180BDB812176}" srcOrd="0" destOrd="0" presId="urn:microsoft.com/office/officeart/2005/8/layout/equation2"/>
    <dgm:cxn modelId="{88863352-B60E-426D-B07F-A2C7848F8772}" type="presOf" srcId="{74B6028D-A6F8-4E70-9D74-5771C554AC18}" destId="{F7D0C5E5-A1E0-4D47-9665-AF55B5286F89}" srcOrd="0" destOrd="0" presId="urn:microsoft.com/office/officeart/2005/8/layout/equation2"/>
    <dgm:cxn modelId="{EC81D37C-E37C-460E-B4DD-626B6E70DE96}" type="presOf" srcId="{FE824221-8738-44D0-BD1B-1E0E9A4DE71B}" destId="{BDA1E2FB-049A-405E-919D-69C4E4233589}" srcOrd="1" destOrd="0" presId="urn:microsoft.com/office/officeart/2005/8/layout/equation2"/>
    <dgm:cxn modelId="{7773117D-1DC6-4BBD-8407-F39735A6FC35}" type="presOf" srcId="{7C2900DA-1246-4255-827B-4D90886C4085}" destId="{BC4F7C1E-2324-4797-9F61-BB353B1277AD}" srcOrd="0" destOrd="0" presId="urn:microsoft.com/office/officeart/2005/8/layout/equation2"/>
    <dgm:cxn modelId="{894DC9EA-0153-4CA8-9163-550DFA6D7360}" srcId="{C593F294-88EE-4A6E-B927-0DF61C58EAA6}" destId="{74B6028D-A6F8-4E70-9D74-5771C554AC18}" srcOrd="2" destOrd="0" parTransId="{8B3803BC-9154-4BE3-9507-DA0890E32CD1}" sibTransId="{AF09EEBE-18A0-4106-826A-E327D8A5C594}"/>
    <dgm:cxn modelId="{24FA60FF-14D9-48B9-AC23-61A7EC63F5E8}" srcId="{C593F294-88EE-4A6E-B927-0DF61C58EAA6}" destId="{7C2900DA-1246-4255-827B-4D90886C4085}" srcOrd="1" destOrd="0" parTransId="{46C5AAEA-C762-4C15-9E53-FAC408EF5ED9}" sibTransId="{FE824221-8738-44D0-BD1B-1E0E9A4DE71B}"/>
    <dgm:cxn modelId="{8E8092DF-7DC8-4E03-90FF-E893507942BD}" type="presParOf" srcId="{4B867FD2-7D6A-4A4C-88A4-180BDB812176}" destId="{7A6C7069-F950-4876-9CF0-ACD69BD13569}" srcOrd="0" destOrd="0" presId="urn:microsoft.com/office/officeart/2005/8/layout/equation2"/>
    <dgm:cxn modelId="{AE73D349-2C98-4C7B-BB3B-652680DF838E}" type="presParOf" srcId="{7A6C7069-F950-4876-9CF0-ACD69BD13569}" destId="{7AF88F2C-8C56-40A5-88A1-68CDEBE0EAFA}" srcOrd="0" destOrd="0" presId="urn:microsoft.com/office/officeart/2005/8/layout/equation2"/>
    <dgm:cxn modelId="{2AFE8DE5-5382-4AE9-9FAD-5A345BBBFF08}" type="presParOf" srcId="{7A6C7069-F950-4876-9CF0-ACD69BD13569}" destId="{68800D9A-E601-4C39-B034-A8F2D1F93B30}" srcOrd="1" destOrd="0" presId="urn:microsoft.com/office/officeart/2005/8/layout/equation2"/>
    <dgm:cxn modelId="{CAAAD8AA-26C9-47C8-AFF2-53BB73E8C65B}" type="presParOf" srcId="{7A6C7069-F950-4876-9CF0-ACD69BD13569}" destId="{421618F2-AAE8-46BD-A3F9-BB1A9DBE7C9D}" srcOrd="2" destOrd="0" presId="urn:microsoft.com/office/officeart/2005/8/layout/equation2"/>
    <dgm:cxn modelId="{283954EA-A0A1-47E2-8C9E-5C985EB806B6}" type="presParOf" srcId="{7A6C7069-F950-4876-9CF0-ACD69BD13569}" destId="{A3325EDE-4FF7-4666-B56A-52938EABB0A7}" srcOrd="3" destOrd="0" presId="urn:microsoft.com/office/officeart/2005/8/layout/equation2"/>
    <dgm:cxn modelId="{913280FC-9490-44EF-972A-A2CC75A1B8F2}" type="presParOf" srcId="{7A6C7069-F950-4876-9CF0-ACD69BD13569}" destId="{BC4F7C1E-2324-4797-9F61-BB353B1277AD}" srcOrd="4" destOrd="0" presId="urn:microsoft.com/office/officeart/2005/8/layout/equation2"/>
    <dgm:cxn modelId="{E3970786-A914-40F7-893E-BE8301A48907}" type="presParOf" srcId="{4B867FD2-7D6A-4A4C-88A4-180BDB812176}" destId="{BF5EFF49-0414-40D9-9434-71847F66AB79}" srcOrd="1" destOrd="0" presId="urn:microsoft.com/office/officeart/2005/8/layout/equation2"/>
    <dgm:cxn modelId="{868A5035-2C64-474F-8B21-27448106EE11}" type="presParOf" srcId="{BF5EFF49-0414-40D9-9434-71847F66AB79}" destId="{BDA1E2FB-049A-405E-919D-69C4E4233589}" srcOrd="0" destOrd="0" presId="urn:microsoft.com/office/officeart/2005/8/layout/equation2"/>
    <dgm:cxn modelId="{64C3AC09-7C68-41B7-8261-8D18AB4952AC}" type="presParOf" srcId="{4B867FD2-7D6A-4A4C-88A4-180BDB812176}" destId="{F7D0C5E5-A1E0-4D47-9665-AF55B5286F8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F88F2C-8C56-40A5-88A1-68CDEBE0EAFA}">
      <dsp:nvSpPr>
        <dsp:cNvPr id="0" name=""/>
        <dsp:cNvSpPr/>
      </dsp:nvSpPr>
      <dsp:spPr>
        <a:xfrm>
          <a:off x="931603" y="904"/>
          <a:ext cx="930076" cy="9300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*.html</a:t>
          </a:r>
          <a:endParaRPr lang="zh-CN" altLang="en-US" sz="1400" kern="1200" dirty="0"/>
        </a:p>
      </dsp:txBody>
      <dsp:txXfrm>
        <a:off x="1067809" y="137110"/>
        <a:ext cx="657664" cy="657664"/>
      </dsp:txXfrm>
    </dsp:sp>
    <dsp:sp modelId="{421618F2-AAE8-46BD-A3F9-BB1A9DBE7C9D}">
      <dsp:nvSpPr>
        <dsp:cNvPr id="0" name=""/>
        <dsp:cNvSpPr/>
      </dsp:nvSpPr>
      <dsp:spPr>
        <a:xfrm>
          <a:off x="1126919" y="1006503"/>
          <a:ext cx="539444" cy="539444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900" kern="1200"/>
        </a:p>
      </dsp:txBody>
      <dsp:txXfrm>
        <a:off x="1198422" y="1212786"/>
        <a:ext cx="396438" cy="126878"/>
      </dsp:txXfrm>
    </dsp:sp>
    <dsp:sp modelId="{BC4F7C1E-2324-4797-9F61-BB353B1277AD}">
      <dsp:nvSpPr>
        <dsp:cNvPr id="0" name=""/>
        <dsp:cNvSpPr/>
      </dsp:nvSpPr>
      <dsp:spPr>
        <a:xfrm>
          <a:off x="931603" y="1621469"/>
          <a:ext cx="930076" cy="9300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*.json</a:t>
          </a:r>
          <a:endParaRPr lang="zh-CN" altLang="en-US" sz="1400" kern="1200" dirty="0"/>
        </a:p>
      </dsp:txBody>
      <dsp:txXfrm>
        <a:off x="1067809" y="1757675"/>
        <a:ext cx="657664" cy="657664"/>
      </dsp:txXfrm>
    </dsp:sp>
    <dsp:sp modelId="{BF5EFF49-0414-40D9-9434-71847F66AB79}">
      <dsp:nvSpPr>
        <dsp:cNvPr id="0" name=""/>
        <dsp:cNvSpPr/>
      </dsp:nvSpPr>
      <dsp:spPr>
        <a:xfrm>
          <a:off x="2001191" y="1103231"/>
          <a:ext cx="295764" cy="3459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/>
        </a:p>
      </dsp:txBody>
      <dsp:txXfrm>
        <a:off x="2001191" y="1172429"/>
        <a:ext cx="207035" cy="207592"/>
      </dsp:txXfrm>
    </dsp:sp>
    <dsp:sp modelId="{F7D0C5E5-A1E0-4D47-9665-AF55B5286F89}">
      <dsp:nvSpPr>
        <dsp:cNvPr id="0" name=""/>
        <dsp:cNvSpPr/>
      </dsp:nvSpPr>
      <dsp:spPr>
        <a:xfrm>
          <a:off x="2419725" y="346149"/>
          <a:ext cx="1860152" cy="18601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Browser</a:t>
          </a:r>
          <a:endParaRPr lang="zh-CN" altLang="en-US" sz="2400" kern="1200" dirty="0"/>
        </a:p>
      </dsp:txBody>
      <dsp:txXfrm>
        <a:off x="2692138" y="618562"/>
        <a:ext cx="1315326" cy="1315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BD0F57-F4C1-4FB1-864D-380FCFCB293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2021/7/14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A83F606-8A8B-426E-A649-E6072AD6EE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761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A018B7-25C7-40E8-838D-A07AF4F1048E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DD8812-632B-44E3-B183-D20ADC793C3A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06374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7936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05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522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2415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462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805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1266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6468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6229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37878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3120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066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67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86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1437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051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523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92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34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4DD8812-632B-44E3-B183-D20ADC793C3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74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13000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1A404CF-1042-4ADE-846A-A8B97ED9DD56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椭圆形 10">
            <a:extLst>
              <a:ext uri="{FF2B5EF4-FFF2-40B4-BE49-F238E27FC236}">
                <a16:creationId xmlns:a16="http://schemas.microsoft.com/office/drawing/2014/main" id="{68EC5FC9-F7D0-0141-850B-7623CA81A77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椭圆形 11">
            <a:extLst>
              <a:ext uri="{FF2B5EF4-FFF2-40B4-BE49-F238E27FC236}">
                <a16:creationId xmlns:a16="http://schemas.microsoft.com/office/drawing/2014/main" id="{B8F839E6-7F1F-6E4D-B83C-F5DA99E98229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12">
            <a:extLst>
              <a:ext uri="{FF2B5EF4-FFF2-40B4-BE49-F238E27FC236}">
                <a16:creationId xmlns:a16="http://schemas.microsoft.com/office/drawing/2014/main" id="{5EACA50E-A3A8-9D41-B30C-03B00FB2DEF0}"/>
              </a:ext>
            </a:extLst>
          </p:cNvPr>
          <p:cNvSpPr/>
          <p:nvPr userDrawn="1"/>
        </p:nvSpPr>
        <p:spPr>
          <a:xfrm>
            <a:off x="5664569" y="541205"/>
            <a:ext cx="283407" cy="283407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EA92073B-F20B-034A-BC3A-9B993F0DD0BA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C4091F50-D240-B145-B0B1-DAEDDFDE34AD}"/>
              </a:ext>
            </a:extLst>
          </p:cNvPr>
          <p:cNvSpPr/>
          <p:nvPr userDrawn="1"/>
        </p:nvSpPr>
        <p:spPr>
          <a:xfrm>
            <a:off x="0" y="-1994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70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48E6F1B-E46E-42C2-BE93-17F8DED77868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21" name="组 20">
            <a:extLst>
              <a:ext uri="{FF2B5EF4-FFF2-40B4-BE49-F238E27FC236}">
                <a16:creationId xmlns:a16="http://schemas.microsoft.com/office/drawing/2014/main" id="{7A2141DD-8D8D-FA43-BD4F-2CFC93C87782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2" name="椭圆形 21">
              <a:extLst>
                <a:ext uri="{FF2B5EF4-FFF2-40B4-BE49-F238E27FC236}">
                  <a16:creationId xmlns:a16="http://schemas.microsoft.com/office/drawing/2014/main" id="{71A62821-5E0F-DE41-B5C2-17A3A7277F4E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椭圆形 22">
              <a:extLst>
                <a:ext uri="{FF2B5EF4-FFF2-40B4-BE49-F238E27FC236}">
                  <a16:creationId xmlns:a16="http://schemas.microsoft.com/office/drawing/2014/main" id="{C311AE14-D8F0-1D4C-9D8D-60383658279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椭圆形 23">
              <a:extLst>
                <a:ext uri="{FF2B5EF4-FFF2-40B4-BE49-F238E27FC236}">
                  <a16:creationId xmlns:a16="http://schemas.microsoft.com/office/drawing/2014/main" id="{1F2BE645-D4F2-304C-9AFA-473D8F888A85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椭圆形 24">
              <a:extLst>
                <a:ext uri="{FF2B5EF4-FFF2-40B4-BE49-F238E27FC236}">
                  <a16:creationId xmlns:a16="http://schemas.microsoft.com/office/drawing/2014/main" id="{93640330-30A6-6948-87A7-9DE6D41794F5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椭圆形 25">
              <a:extLst>
                <a:ext uri="{FF2B5EF4-FFF2-40B4-BE49-F238E27FC236}">
                  <a16:creationId xmlns:a16="http://schemas.microsoft.com/office/drawing/2014/main" id="{ADFB6548-D83C-1D4E-AE87-2E8F1D3D0FA7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椭圆形 26">
              <a:extLst>
                <a:ext uri="{FF2B5EF4-FFF2-40B4-BE49-F238E27FC236}">
                  <a16:creationId xmlns:a16="http://schemas.microsoft.com/office/drawing/2014/main" id="{D97C7400-7EDC-8845-AB5A-80FB8175C1E2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8" name="标题 1">
            <a:extLst>
              <a:ext uri="{FF2B5EF4-FFF2-40B4-BE49-F238E27FC236}">
                <a16:creationId xmlns:a16="http://schemas.microsoft.com/office/drawing/2014/main" id="{BC941C44-9B96-0040-8C71-D8364EB57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29" name="椭圆形 28">
            <a:extLst>
              <a:ext uri="{FF2B5EF4-FFF2-40B4-BE49-F238E27FC236}">
                <a16:creationId xmlns:a16="http://schemas.microsoft.com/office/drawing/2014/main" id="{E014993B-5057-2A4C-9CA0-383DC5504020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椭圆形 30">
            <a:extLst>
              <a:ext uri="{FF2B5EF4-FFF2-40B4-BE49-F238E27FC236}">
                <a16:creationId xmlns:a16="http://schemas.microsoft.com/office/drawing/2014/main" id="{43B110E8-1FE2-BC47-A5AE-4C698B688B65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2" name="椭圆形 31">
            <a:extLst>
              <a:ext uri="{FF2B5EF4-FFF2-40B4-BE49-F238E27FC236}">
                <a16:creationId xmlns:a16="http://schemas.microsoft.com/office/drawing/2014/main" id="{87DACF2F-5D4D-434D-8786-E4DF0385E6F6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椭圆形 18">
            <a:extLst>
              <a:ext uri="{FF2B5EF4-FFF2-40B4-BE49-F238E27FC236}">
                <a16:creationId xmlns:a16="http://schemas.microsoft.com/office/drawing/2014/main" id="{CFE816CC-CBCA-7946-B9E5-E9649EF369BE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BEA2895-AE5A-47E7-8245-ABA8B7B9FDFA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C950F4E3-11A9-2549-A00D-601AEF6E49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3"/>
            </a:solidFill>
          </a:ln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3">
            <a:extLst>
              <a:ext uri="{FF2B5EF4-FFF2-40B4-BE49-F238E27FC236}">
                <a16:creationId xmlns:a16="http://schemas.microsoft.com/office/drawing/2014/main" id="{21B5A175-E633-E74F-AE3B-DF58F989F4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6"/>
            </a:solidFill>
          </a:ln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id="{261D2778-BA56-D247-9B2C-28D010C9D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0508"/>
            <a:ext cx="2919413" cy="2919413"/>
          </a:xfrm>
          <a:prstGeom prst="ellipse">
            <a:avLst/>
          </a:prstGeom>
          <a:solidFill>
            <a:srgbClr val="EDEFF7"/>
          </a:solidFill>
          <a:ln w="38100">
            <a:solidFill>
              <a:schemeClr val="accent1"/>
            </a:solidFill>
          </a:ln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2DAF6EFF-134E-BA40-8B51-917FDE13C07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486968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188BF917-678C-1249-95B9-7FD2AC7B2231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486968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BAFF17AE-3EA2-2D47-BCDD-E5587B127062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486968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grpSp>
        <p:nvGrpSpPr>
          <p:cNvPr id="26" name="组 25">
            <a:extLst>
              <a:ext uri="{FF2B5EF4-FFF2-40B4-BE49-F238E27FC236}">
                <a16:creationId xmlns:a16="http://schemas.microsoft.com/office/drawing/2014/main" id="{F2D7EDB7-7C02-0245-8A1F-553F094A442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27" name="椭圆形 26">
              <a:extLst>
                <a:ext uri="{FF2B5EF4-FFF2-40B4-BE49-F238E27FC236}">
                  <a16:creationId xmlns:a16="http://schemas.microsoft.com/office/drawing/2014/main" id="{8CF5D165-4F6F-2447-8B9E-8B0D94808ED3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椭圆形 27">
              <a:extLst>
                <a:ext uri="{FF2B5EF4-FFF2-40B4-BE49-F238E27FC236}">
                  <a16:creationId xmlns:a16="http://schemas.microsoft.com/office/drawing/2014/main" id="{146C35C7-7133-4C43-BBF7-575440F7BAD3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椭圆形 28">
              <a:extLst>
                <a:ext uri="{FF2B5EF4-FFF2-40B4-BE49-F238E27FC236}">
                  <a16:creationId xmlns:a16="http://schemas.microsoft.com/office/drawing/2014/main" id="{D33DD7BE-C379-5C42-9FB0-EF72161049F4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椭圆形 29">
              <a:extLst>
                <a:ext uri="{FF2B5EF4-FFF2-40B4-BE49-F238E27FC236}">
                  <a16:creationId xmlns:a16="http://schemas.microsoft.com/office/drawing/2014/main" id="{743DFC41-C6DE-7942-9358-E23A1EE8759D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椭圆形 30">
              <a:extLst>
                <a:ext uri="{FF2B5EF4-FFF2-40B4-BE49-F238E27FC236}">
                  <a16:creationId xmlns:a16="http://schemas.microsoft.com/office/drawing/2014/main" id="{A2ABB593-7229-9548-8BCC-C947B1BF8D93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椭圆形 31">
              <a:extLst>
                <a:ext uri="{FF2B5EF4-FFF2-40B4-BE49-F238E27FC236}">
                  <a16:creationId xmlns:a16="http://schemas.microsoft.com/office/drawing/2014/main" id="{986D2413-D60D-484E-ACAB-31891AFDA133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86090E0F-345E-3D4B-8886-95D8A4A77C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</p:spTree>
    <p:extLst>
      <p:ext uri="{BB962C8B-B14F-4D97-AF65-F5344CB8AC3E}">
        <p14:creationId xmlns:p14="http://schemas.microsoft.com/office/powerpoint/2010/main" val="325868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7873" y="758952"/>
            <a:ext cx="7356255" cy="3566160"/>
          </a:xfrm>
          <a:prstGeom prst="rect">
            <a:avLst/>
          </a:prstGeom>
        </p:spPr>
        <p:txBody>
          <a:bodyPr rtlCol="0" anchor="b" anchorCtr="0">
            <a:normAutofit/>
          </a:bodyPr>
          <a:lstStyle>
            <a:lvl1pPr algn="ctr">
              <a:lnSpc>
                <a:spcPct val="90000"/>
              </a:lnSpc>
              <a:defRPr sz="8000"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417873" y="4663440"/>
            <a:ext cx="7356255" cy="1143000"/>
          </a:xfrm>
        </p:spPr>
        <p:txBody>
          <a:bodyPr lIns="91440" rIns="91440" rtlCol="0" anchor="t" anchorCtr="0">
            <a:normAutofit/>
          </a:bodyPr>
          <a:lstStyle>
            <a:lvl1pPr marL="0" indent="0" algn="ctr">
              <a:buNone/>
              <a:defRPr sz="2400" cap="all" spc="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158240" y="4485132"/>
            <a:ext cx="9875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0032DD6-3745-450D-9639-BC1248F9864D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2" name="椭圆形 11">
            <a:extLst>
              <a:ext uri="{FF2B5EF4-FFF2-40B4-BE49-F238E27FC236}">
                <a16:creationId xmlns:a16="http://schemas.microsoft.com/office/drawing/2014/main" id="{8675A452-E352-BE40-9E44-7C0E90F4DBC5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椭圆形 12">
            <a:extLst>
              <a:ext uri="{FF2B5EF4-FFF2-40B4-BE49-F238E27FC236}">
                <a16:creationId xmlns:a16="http://schemas.microsoft.com/office/drawing/2014/main" id="{72E00246-7C7C-8E48-B95E-02BE89F197F5}"/>
              </a:ext>
            </a:extLst>
          </p:cNvPr>
          <p:cNvSpPr/>
          <p:nvPr userDrawn="1"/>
        </p:nvSpPr>
        <p:spPr>
          <a:xfrm>
            <a:off x="10337662" y="4398630"/>
            <a:ext cx="1700492" cy="1700492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EBF1652A-A323-BC48-9A00-7ECF1C4E1DA4}"/>
              </a:ext>
            </a:extLst>
          </p:cNvPr>
          <p:cNvSpPr/>
          <p:nvPr userDrawn="1"/>
        </p:nvSpPr>
        <p:spPr>
          <a:xfrm>
            <a:off x="11634902" y="2565781"/>
            <a:ext cx="283407" cy="283407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椭圆形 14">
            <a:extLst>
              <a:ext uri="{FF2B5EF4-FFF2-40B4-BE49-F238E27FC236}">
                <a16:creationId xmlns:a16="http://schemas.microsoft.com/office/drawing/2014/main" id="{F733BC29-8FD1-CB45-8FF6-0C7CC3CB423D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椭圆形 15">
            <a:extLst>
              <a:ext uri="{FF2B5EF4-FFF2-40B4-BE49-F238E27FC236}">
                <a16:creationId xmlns:a16="http://schemas.microsoft.com/office/drawing/2014/main" id="{4C67EB1F-C984-B840-BD1F-FD174D01A3AF}"/>
              </a:ext>
            </a:extLst>
          </p:cNvPr>
          <p:cNvSpPr/>
          <p:nvPr userDrawn="1"/>
        </p:nvSpPr>
        <p:spPr>
          <a:xfrm>
            <a:off x="6135" y="0"/>
            <a:ext cx="1700492" cy="1700492"/>
          </a:xfrm>
          <a:prstGeom prst="ellipse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9" name="组 38">
            <a:extLst>
              <a:ext uri="{FF2B5EF4-FFF2-40B4-BE49-F238E27FC236}">
                <a16:creationId xmlns:a16="http://schemas.microsoft.com/office/drawing/2014/main" id="{9D75F8B1-A294-E349-BD08-B06B2954212A}"/>
              </a:ext>
            </a:extLst>
          </p:cNvPr>
          <p:cNvGrpSpPr/>
          <p:nvPr userDrawn="1"/>
        </p:nvGrpSpPr>
        <p:grpSpPr>
          <a:xfrm>
            <a:off x="495300" y="0"/>
            <a:ext cx="11201400" cy="6880860"/>
            <a:chOff x="495300" y="0"/>
            <a:chExt cx="11201400" cy="6880860"/>
          </a:xfrm>
        </p:grpSpPr>
        <p:sp>
          <p:nvSpPr>
            <p:cNvPr id="33" name="任意多边形(F) 32">
              <a:extLst>
                <a:ext uri="{FF2B5EF4-FFF2-40B4-BE49-F238E27FC236}">
                  <a16:creationId xmlns:a16="http://schemas.microsoft.com/office/drawing/2014/main" id="{5942EFAD-842E-9C46-9853-C0F135D24007}"/>
                </a:ext>
              </a:extLst>
            </p:cNvPr>
            <p:cNvSpPr/>
            <p:nvPr userDrawn="1"/>
          </p:nvSpPr>
          <p:spPr>
            <a:xfrm>
              <a:off x="495300" y="0"/>
              <a:ext cx="1337265" cy="6880860"/>
            </a:xfrm>
            <a:custGeom>
              <a:avLst/>
              <a:gdLst>
                <a:gd name="connsiteX0" fmla="*/ 1173967 w 1337265"/>
                <a:gd name="connsiteY0" fmla="*/ 0 h 6880860"/>
                <a:gd name="connsiteX1" fmla="*/ 1319300 w 1337265"/>
                <a:gd name="connsiteY1" fmla="*/ 0 h 6880860"/>
                <a:gd name="connsiteX2" fmla="*/ 1204253 w 1337265"/>
                <a:gd name="connsiteY2" fmla="*/ 146399 h 6880860"/>
                <a:gd name="connsiteX3" fmla="*/ 114300 w 1337265"/>
                <a:gd name="connsiteY3" fmla="*/ 3429000 h 6880860"/>
                <a:gd name="connsiteX4" fmla="*/ 1204253 w 1337265"/>
                <a:gd name="connsiteY4" fmla="*/ 6711601 h 6880860"/>
                <a:gd name="connsiteX5" fmla="*/ 1337265 w 1337265"/>
                <a:gd name="connsiteY5" fmla="*/ 6880860 h 6880860"/>
                <a:gd name="connsiteX6" fmla="*/ 1191931 w 1337265"/>
                <a:gd name="connsiteY6" fmla="*/ 6880860 h 6880860"/>
                <a:gd name="connsiteX7" fmla="*/ 1112661 w 1337265"/>
                <a:gd name="connsiteY7" fmla="*/ 6779988 h 6880860"/>
                <a:gd name="connsiteX8" fmla="*/ 0 w 1337265"/>
                <a:gd name="connsiteY8" fmla="*/ 3429000 h 6880860"/>
                <a:gd name="connsiteX9" fmla="*/ 1112661 w 1337265"/>
                <a:gd name="connsiteY9" fmla="*/ 78012 h 6880860"/>
                <a:gd name="connsiteX10" fmla="*/ 1173967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173967" y="0"/>
                  </a:moveTo>
                  <a:lnTo>
                    <a:pt x="1319300" y="0"/>
                  </a:lnTo>
                  <a:lnTo>
                    <a:pt x="1204253" y="146399"/>
                  </a:lnTo>
                  <a:cubicBezTo>
                    <a:pt x="519693" y="1061765"/>
                    <a:pt x="114300" y="2198040"/>
                    <a:pt x="114300" y="3429000"/>
                  </a:cubicBezTo>
                  <a:cubicBezTo>
                    <a:pt x="114300" y="4659960"/>
                    <a:pt x="519693" y="5796235"/>
                    <a:pt x="1204253" y="6711601"/>
                  </a:cubicBezTo>
                  <a:lnTo>
                    <a:pt x="1337265" y="6880860"/>
                  </a:lnTo>
                  <a:lnTo>
                    <a:pt x="1191931" y="6880860"/>
                  </a:lnTo>
                  <a:lnTo>
                    <a:pt x="1112661" y="6779988"/>
                  </a:lnTo>
                  <a:cubicBezTo>
                    <a:pt x="413839" y="5845552"/>
                    <a:pt x="0" y="4685605"/>
                    <a:pt x="0" y="3429000"/>
                  </a:cubicBezTo>
                  <a:cubicBezTo>
                    <a:pt x="0" y="2172395"/>
                    <a:pt x="413839" y="1012448"/>
                    <a:pt x="1112661" y="78012"/>
                  </a:cubicBezTo>
                  <a:lnTo>
                    <a:pt x="117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(F) 31">
              <a:extLst>
                <a:ext uri="{FF2B5EF4-FFF2-40B4-BE49-F238E27FC236}">
                  <a16:creationId xmlns:a16="http://schemas.microsoft.com/office/drawing/2014/main" id="{BE0B7AF7-52C0-EB45-93DE-79DFF44F5AAE}"/>
                </a:ext>
              </a:extLst>
            </p:cNvPr>
            <p:cNvSpPr/>
            <p:nvPr userDrawn="1"/>
          </p:nvSpPr>
          <p:spPr>
            <a:xfrm>
              <a:off x="10359435" y="0"/>
              <a:ext cx="1337265" cy="6880860"/>
            </a:xfrm>
            <a:custGeom>
              <a:avLst/>
              <a:gdLst>
                <a:gd name="connsiteX0" fmla="*/ 17965 w 1337265"/>
                <a:gd name="connsiteY0" fmla="*/ 0 h 6880860"/>
                <a:gd name="connsiteX1" fmla="*/ 163299 w 1337265"/>
                <a:gd name="connsiteY1" fmla="*/ 0 h 6880860"/>
                <a:gd name="connsiteX2" fmla="*/ 224604 w 1337265"/>
                <a:gd name="connsiteY2" fmla="*/ 78012 h 6880860"/>
                <a:gd name="connsiteX3" fmla="*/ 1337265 w 1337265"/>
                <a:gd name="connsiteY3" fmla="*/ 3429000 h 6880860"/>
                <a:gd name="connsiteX4" fmla="*/ 224604 w 1337265"/>
                <a:gd name="connsiteY4" fmla="*/ 6779988 h 6880860"/>
                <a:gd name="connsiteX5" fmla="*/ 145334 w 1337265"/>
                <a:gd name="connsiteY5" fmla="*/ 6880860 h 6880860"/>
                <a:gd name="connsiteX6" fmla="*/ 0 w 1337265"/>
                <a:gd name="connsiteY6" fmla="*/ 6880860 h 6880860"/>
                <a:gd name="connsiteX7" fmla="*/ 133012 w 1337265"/>
                <a:gd name="connsiteY7" fmla="*/ 6711601 h 6880860"/>
                <a:gd name="connsiteX8" fmla="*/ 1222965 w 1337265"/>
                <a:gd name="connsiteY8" fmla="*/ 3429000 h 6880860"/>
                <a:gd name="connsiteX9" fmla="*/ 133012 w 1337265"/>
                <a:gd name="connsiteY9" fmla="*/ 146399 h 6880860"/>
                <a:gd name="connsiteX10" fmla="*/ 17965 w 1337265"/>
                <a:gd name="connsiteY10" fmla="*/ 0 h 688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7265" h="6880860">
                  <a:moveTo>
                    <a:pt x="17965" y="0"/>
                  </a:moveTo>
                  <a:lnTo>
                    <a:pt x="163299" y="0"/>
                  </a:lnTo>
                  <a:lnTo>
                    <a:pt x="224604" y="78012"/>
                  </a:lnTo>
                  <a:cubicBezTo>
                    <a:pt x="923426" y="1012448"/>
                    <a:pt x="1337265" y="2172395"/>
                    <a:pt x="1337265" y="3429000"/>
                  </a:cubicBezTo>
                  <a:cubicBezTo>
                    <a:pt x="1337265" y="4685605"/>
                    <a:pt x="923426" y="5845552"/>
                    <a:pt x="224604" y="6779988"/>
                  </a:cubicBezTo>
                  <a:lnTo>
                    <a:pt x="145334" y="6880860"/>
                  </a:lnTo>
                  <a:lnTo>
                    <a:pt x="0" y="6880860"/>
                  </a:lnTo>
                  <a:lnTo>
                    <a:pt x="133012" y="6711601"/>
                  </a:lnTo>
                  <a:cubicBezTo>
                    <a:pt x="817572" y="5796235"/>
                    <a:pt x="1222965" y="4659960"/>
                    <a:pt x="1222965" y="3429000"/>
                  </a:cubicBezTo>
                  <a:cubicBezTo>
                    <a:pt x="1222965" y="2198040"/>
                    <a:pt x="817572" y="1061765"/>
                    <a:pt x="133012" y="146399"/>
                  </a:cubicBezTo>
                  <a:lnTo>
                    <a:pt x="179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98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8CBB31-C1FB-4BF0-BD73-96607DE45D60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0" name="幻灯片编号占位符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11" name="组 10">
            <a:extLst>
              <a:ext uri="{FF2B5EF4-FFF2-40B4-BE49-F238E27FC236}">
                <a16:creationId xmlns:a16="http://schemas.microsoft.com/office/drawing/2014/main" id="{D06E6D77-4CA3-764C-99E1-7D2CFE6B929E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2" name="椭圆形 11">
              <a:extLst>
                <a:ext uri="{FF2B5EF4-FFF2-40B4-BE49-F238E27FC236}">
                  <a16:creationId xmlns:a16="http://schemas.microsoft.com/office/drawing/2014/main" id="{1D155117-8A2A-414B-9598-C2919DF747DC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形 12">
              <a:extLst>
                <a:ext uri="{FF2B5EF4-FFF2-40B4-BE49-F238E27FC236}">
                  <a16:creationId xmlns:a16="http://schemas.microsoft.com/office/drawing/2014/main" id="{53838F88-99DE-9246-A83B-9C7DB6AE99EF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D031FBA2-FD0D-7346-8941-4861923E15CF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022D5D5E-3339-5D47-9E1C-8897082672DB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椭圆形 15">
              <a:extLst>
                <a:ext uri="{FF2B5EF4-FFF2-40B4-BE49-F238E27FC236}">
                  <a16:creationId xmlns:a16="http://schemas.microsoft.com/office/drawing/2014/main" id="{13BE7267-458F-A141-8480-10E9FB55367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椭圆形 16">
              <a:extLst>
                <a:ext uri="{FF2B5EF4-FFF2-40B4-BE49-F238E27FC236}">
                  <a16:creationId xmlns:a16="http://schemas.microsoft.com/office/drawing/2014/main" id="{A71A438B-57BE-F445-AFBB-BBB2270E9BB4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8" name="标题 1">
            <a:extLst>
              <a:ext uri="{FF2B5EF4-FFF2-40B4-BE49-F238E27FC236}">
                <a16:creationId xmlns:a16="http://schemas.microsoft.com/office/drawing/2014/main" id="{040C74AA-3663-2A49-AA62-C9207F22B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9" name="椭圆形 18">
            <a:extLst>
              <a:ext uri="{FF2B5EF4-FFF2-40B4-BE49-F238E27FC236}">
                <a16:creationId xmlns:a16="http://schemas.microsoft.com/office/drawing/2014/main" id="{8E70AAE0-F405-8C4D-B2F2-BC73ABD2560F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FC72AC8A-19AA-5641-88DA-414732A1A643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B0FF4153-FE4A-204C-B4B4-F331F8058F73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椭圆形 19">
            <a:extLst>
              <a:ext uri="{FF2B5EF4-FFF2-40B4-BE49-F238E27FC236}">
                <a16:creationId xmlns:a16="http://schemas.microsoft.com/office/drawing/2014/main" id="{C0910027-B57E-5C4C-B196-C2CF16EB6B83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79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3808204-4C90-47FF-B97A-FA4581BED226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13" name="组 12">
            <a:extLst>
              <a:ext uri="{FF2B5EF4-FFF2-40B4-BE49-F238E27FC236}">
                <a16:creationId xmlns:a16="http://schemas.microsoft.com/office/drawing/2014/main" id="{DD896C11-7092-DD43-9676-23A81081B759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D39FB8D4-533A-0C44-89B5-487470B0B82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C642B0AB-C322-C14B-B2A1-E9F144473219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椭圆形 15">
              <a:extLst>
                <a:ext uri="{FF2B5EF4-FFF2-40B4-BE49-F238E27FC236}">
                  <a16:creationId xmlns:a16="http://schemas.microsoft.com/office/drawing/2014/main" id="{47ABE4C7-7926-3949-9205-07E33FB2D2CE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椭圆形 16">
              <a:extLst>
                <a:ext uri="{FF2B5EF4-FFF2-40B4-BE49-F238E27FC236}">
                  <a16:creationId xmlns:a16="http://schemas.microsoft.com/office/drawing/2014/main" id="{E1B43F26-6C7C-4D43-9D1C-A0F792F54874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椭圆形 17">
              <a:extLst>
                <a:ext uri="{FF2B5EF4-FFF2-40B4-BE49-F238E27FC236}">
                  <a16:creationId xmlns:a16="http://schemas.microsoft.com/office/drawing/2014/main" id="{C53D175F-F9D4-DD4E-81B9-495A2E867249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椭圆形 18">
              <a:extLst>
                <a:ext uri="{FF2B5EF4-FFF2-40B4-BE49-F238E27FC236}">
                  <a16:creationId xmlns:a16="http://schemas.microsoft.com/office/drawing/2014/main" id="{852D03A0-BBCF-2042-832A-8082F1377835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E2831508-70C2-2F43-998D-55CE4837B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21" name="椭圆形 20">
            <a:extLst>
              <a:ext uri="{FF2B5EF4-FFF2-40B4-BE49-F238E27FC236}">
                <a16:creationId xmlns:a16="http://schemas.microsoft.com/office/drawing/2014/main" id="{5232ACE3-4E65-6243-9416-19BFA39FD92C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>
            <a:extLst>
              <a:ext uri="{FF2B5EF4-FFF2-40B4-BE49-F238E27FC236}">
                <a16:creationId xmlns:a16="http://schemas.microsoft.com/office/drawing/2014/main" id="{6A372105-F1CB-9149-A4B9-C151B3CCB9B4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6" name="椭圆形 25">
            <a:extLst>
              <a:ext uri="{FF2B5EF4-FFF2-40B4-BE49-F238E27FC236}">
                <a16:creationId xmlns:a16="http://schemas.microsoft.com/office/drawing/2014/main" id="{CAE2DDF3-5C18-5644-8994-8CD902656DE8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椭圆形 21">
            <a:extLst>
              <a:ext uri="{FF2B5EF4-FFF2-40B4-BE49-F238E27FC236}">
                <a16:creationId xmlns:a16="http://schemas.microsoft.com/office/drawing/2014/main" id="{0383F4E3-E6C1-BB40-90E6-290C140F9A07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BCAA829-9DFB-4173-9978-E3CA70991D5D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椭圆形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椭圆形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形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10058400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7" name="椭圆形 16">
            <a:extLst>
              <a:ext uri="{FF2B5EF4-FFF2-40B4-BE49-F238E27FC236}">
                <a16:creationId xmlns:a16="http://schemas.microsoft.com/office/drawing/2014/main" id="{7B23D2B0-E152-D14D-8154-8DD47BD10DF3}"/>
              </a:ext>
            </a:extLst>
          </p:cNvPr>
          <p:cNvSpPr/>
          <p:nvPr userDrawn="1"/>
        </p:nvSpPr>
        <p:spPr>
          <a:xfrm>
            <a:off x="10429390" y="360726"/>
            <a:ext cx="1035859" cy="1035859"/>
          </a:xfrm>
          <a:prstGeom prst="ellipse">
            <a:avLst/>
          </a:prstGeom>
          <a:noFill/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椭圆形 22">
            <a:extLst>
              <a:ext uri="{FF2B5EF4-FFF2-40B4-BE49-F238E27FC236}">
                <a16:creationId xmlns:a16="http://schemas.microsoft.com/office/drawing/2014/main" id="{8A3BEDF6-5ABA-3B42-99BB-4438813B1A4B}"/>
              </a:ext>
            </a:extLst>
          </p:cNvPr>
          <p:cNvSpPr/>
          <p:nvPr userDrawn="1"/>
        </p:nvSpPr>
        <p:spPr>
          <a:xfrm>
            <a:off x="458087" y="5430446"/>
            <a:ext cx="99011" cy="99011"/>
          </a:xfrm>
          <a:prstGeom prst="ellipse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椭圆形 23">
            <a:extLst>
              <a:ext uri="{FF2B5EF4-FFF2-40B4-BE49-F238E27FC236}">
                <a16:creationId xmlns:a16="http://schemas.microsoft.com/office/drawing/2014/main" id="{A9CF8BE7-F2AC-AB4C-900F-F64D55111EFC}"/>
              </a:ext>
            </a:extLst>
          </p:cNvPr>
          <p:cNvSpPr/>
          <p:nvPr userDrawn="1"/>
        </p:nvSpPr>
        <p:spPr>
          <a:xfrm>
            <a:off x="5664570" y="125360"/>
            <a:ext cx="176394" cy="17639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7" name="椭圆形 26">
            <a:extLst>
              <a:ext uri="{FF2B5EF4-FFF2-40B4-BE49-F238E27FC236}">
                <a16:creationId xmlns:a16="http://schemas.microsoft.com/office/drawing/2014/main" id="{5EF4254B-D281-684E-BD0B-63AEC0AC197C}"/>
              </a:ext>
            </a:extLst>
          </p:cNvPr>
          <p:cNvSpPr/>
          <p:nvPr userDrawn="1"/>
        </p:nvSpPr>
        <p:spPr>
          <a:xfrm>
            <a:off x="11383587" y="6035040"/>
            <a:ext cx="776923" cy="776923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F43D53C-1806-4A83-A211-8671989BB356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grpSp>
        <p:nvGrpSpPr>
          <p:cNvPr id="9" name="组 8">
            <a:extLst>
              <a:ext uri="{FF2B5EF4-FFF2-40B4-BE49-F238E27FC236}">
                <a16:creationId xmlns:a16="http://schemas.microsoft.com/office/drawing/2014/main" id="{A2C09A16-A6B6-E04E-A40A-F482C0A95C0A}"/>
              </a:ext>
            </a:extLst>
          </p:cNvPr>
          <p:cNvGrpSpPr/>
          <p:nvPr userDrawn="1"/>
        </p:nvGrpSpPr>
        <p:grpSpPr>
          <a:xfrm rot="5400000">
            <a:off x="-21619" y="1088453"/>
            <a:ext cx="910099" cy="99010"/>
            <a:chOff x="622418" y="280927"/>
            <a:chExt cx="2335705" cy="254101"/>
          </a:xfrm>
        </p:grpSpPr>
        <p:sp>
          <p:nvSpPr>
            <p:cNvPr id="10" name="椭圆形 9">
              <a:extLst>
                <a:ext uri="{FF2B5EF4-FFF2-40B4-BE49-F238E27FC236}">
                  <a16:creationId xmlns:a16="http://schemas.microsoft.com/office/drawing/2014/main" id="{A6B2DF34-338D-4F43-B8F7-D7A00348B68B}"/>
                </a:ext>
              </a:extLst>
            </p:cNvPr>
            <p:cNvSpPr/>
            <p:nvPr userDrawn="1"/>
          </p:nvSpPr>
          <p:spPr>
            <a:xfrm>
              <a:off x="1038739" y="280927"/>
              <a:ext cx="254101" cy="25410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椭圆形 10">
              <a:extLst>
                <a:ext uri="{FF2B5EF4-FFF2-40B4-BE49-F238E27FC236}">
                  <a16:creationId xmlns:a16="http://schemas.microsoft.com/office/drawing/2014/main" id="{33778C21-4171-774D-A73F-77BEBF2E4C18}"/>
                </a:ext>
              </a:extLst>
            </p:cNvPr>
            <p:cNvSpPr/>
            <p:nvPr userDrawn="1"/>
          </p:nvSpPr>
          <p:spPr>
            <a:xfrm>
              <a:off x="1455060" y="280927"/>
              <a:ext cx="254101" cy="254101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椭圆形 11">
              <a:extLst>
                <a:ext uri="{FF2B5EF4-FFF2-40B4-BE49-F238E27FC236}">
                  <a16:creationId xmlns:a16="http://schemas.microsoft.com/office/drawing/2014/main" id="{CC25D2EF-AE01-A247-8BC3-8F35F863C0A6}"/>
                </a:ext>
              </a:extLst>
            </p:cNvPr>
            <p:cNvSpPr/>
            <p:nvPr userDrawn="1"/>
          </p:nvSpPr>
          <p:spPr>
            <a:xfrm>
              <a:off x="1871381" y="280927"/>
              <a:ext cx="254101" cy="254101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椭圆形 12">
              <a:extLst>
                <a:ext uri="{FF2B5EF4-FFF2-40B4-BE49-F238E27FC236}">
                  <a16:creationId xmlns:a16="http://schemas.microsoft.com/office/drawing/2014/main" id="{5F860801-109B-EB4F-96A8-35D76B759583}"/>
                </a:ext>
              </a:extLst>
            </p:cNvPr>
            <p:cNvSpPr/>
            <p:nvPr userDrawn="1"/>
          </p:nvSpPr>
          <p:spPr>
            <a:xfrm>
              <a:off x="2287702" y="280927"/>
              <a:ext cx="254101" cy="254101"/>
            </a:xfrm>
            <a:prstGeom prst="ellipse">
              <a:avLst/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椭圆形 13">
              <a:extLst>
                <a:ext uri="{FF2B5EF4-FFF2-40B4-BE49-F238E27FC236}">
                  <a16:creationId xmlns:a16="http://schemas.microsoft.com/office/drawing/2014/main" id="{97337F70-9199-7242-BD8B-8F96606A18A1}"/>
                </a:ext>
              </a:extLst>
            </p:cNvPr>
            <p:cNvSpPr/>
            <p:nvPr userDrawn="1"/>
          </p:nvSpPr>
          <p:spPr>
            <a:xfrm>
              <a:off x="2704022" y="280927"/>
              <a:ext cx="254101" cy="254101"/>
            </a:xfrm>
            <a:prstGeom prst="ellipse">
              <a:avLst/>
            </a:prstGeom>
            <a:solidFill>
              <a:schemeClr val="accent6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椭圆形 14">
              <a:extLst>
                <a:ext uri="{FF2B5EF4-FFF2-40B4-BE49-F238E27FC236}">
                  <a16:creationId xmlns:a16="http://schemas.microsoft.com/office/drawing/2014/main" id="{DF9320B7-AD58-7649-BC95-614ED90F4E69}"/>
                </a:ext>
              </a:extLst>
            </p:cNvPr>
            <p:cNvSpPr/>
            <p:nvPr userDrawn="1"/>
          </p:nvSpPr>
          <p:spPr>
            <a:xfrm>
              <a:off x="622418" y="280927"/>
              <a:ext cx="254101" cy="254101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0C0DE796-998A-F84E-9B56-1958C6777C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421817"/>
            <a:ext cx="5751389" cy="1369074"/>
          </a:xfrm>
          <a:prstGeom prst="rect">
            <a:avLst/>
          </a:prstGeom>
        </p:spPr>
        <p:txBody>
          <a:bodyPr lIns="0" rIns="0" rtlCol="0" anchor="ctr">
            <a:normAutofit/>
          </a:bodyPr>
          <a:lstStyle>
            <a:lvl1pPr>
              <a:defRPr sz="40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384D173E-9054-4C40-98EA-A6EAC4D85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41" y="0"/>
            <a:ext cx="4270360" cy="6858001"/>
          </a:xfrm>
          <a:custGeom>
            <a:avLst/>
            <a:gdLst>
              <a:gd name="connsiteX0" fmla="*/ 1904091 w 4305219"/>
              <a:gd name="connsiteY0" fmla="*/ 0 h 6913983"/>
              <a:gd name="connsiteX1" fmla="*/ 4305219 w 4305219"/>
              <a:gd name="connsiteY1" fmla="*/ 0 h 6913983"/>
              <a:gd name="connsiteX2" fmla="*/ 4305219 w 4305219"/>
              <a:gd name="connsiteY2" fmla="*/ 6913983 h 6913983"/>
              <a:gd name="connsiteX3" fmla="*/ 1818156 w 4305219"/>
              <a:gd name="connsiteY3" fmla="*/ 6913983 h 6913983"/>
              <a:gd name="connsiteX4" fmla="*/ 1507580 w 4305219"/>
              <a:gd name="connsiteY4" fmla="*/ 6681739 h 6913983"/>
              <a:gd name="connsiteX5" fmla="*/ 0 w 4305219"/>
              <a:gd name="connsiteY5" fmla="*/ 3484983 h 6913983"/>
              <a:gd name="connsiteX6" fmla="*/ 1826504 w 4305219"/>
              <a:gd name="connsiteY6" fmla="*/ 49741 h 691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5219" h="6913983">
                <a:moveTo>
                  <a:pt x="1904091" y="0"/>
                </a:moveTo>
                <a:lnTo>
                  <a:pt x="4305219" y="0"/>
                </a:lnTo>
                <a:lnTo>
                  <a:pt x="4305219" y="6913983"/>
                </a:lnTo>
                <a:lnTo>
                  <a:pt x="1818156" y="6913983"/>
                </a:lnTo>
                <a:lnTo>
                  <a:pt x="1507580" y="6681739"/>
                </a:lnTo>
                <a:cubicBezTo>
                  <a:pt x="586863" y="5921896"/>
                  <a:pt x="0" y="4771974"/>
                  <a:pt x="0" y="3484983"/>
                </a:cubicBezTo>
                <a:cubicBezTo>
                  <a:pt x="0" y="2054993"/>
                  <a:pt x="724522" y="794225"/>
                  <a:pt x="1826504" y="4974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no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881322FE-E286-E344-B332-CF37E6CAD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322728"/>
            <a:ext cx="5751389" cy="4032225"/>
          </a:xfrm>
        </p:spPr>
        <p:txBody>
          <a:bodyPr rtlCol="0" anchor="t">
            <a:normAutofit/>
          </a:bodyPr>
          <a:lstStyle>
            <a:lvl1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998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A4ACC5-A778-46B8-BCD4-0E4BAAD40D7F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50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6A4FBD-32D7-4F41-8EDC-A34B0FECF966}" type="datetime1">
              <a:rPr lang="zh-CN" altLang="en-US" noProof="0" smtClean="0"/>
              <a:t>2021/7/14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22" r:id="rId3"/>
    <p:sldLayoutId id="2147483708" r:id="rId4"/>
    <p:sldLayoutId id="2147483709" r:id="rId5"/>
    <p:sldLayoutId id="2147483716" r:id="rId6"/>
    <p:sldLayoutId id="2147483710" r:id="rId7"/>
    <p:sldLayoutId id="2147483724" r:id="rId8"/>
    <p:sldLayoutId id="2147483711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WEBSITE?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6" name="图片 15" descr="图形用户界面&#10;&#10;描述已自动生成">
            <a:extLst>
              <a:ext uri="{FF2B5EF4-FFF2-40B4-BE49-F238E27FC236}">
                <a16:creationId xmlns:a16="http://schemas.microsoft.com/office/drawing/2014/main" id="{D727789A-E920-4AD4-9CAD-4575C4CEB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30" y="2097538"/>
            <a:ext cx="9182100" cy="45049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D36B9E6-C5B1-4216-882A-42A607BF1E70}"/>
              </a:ext>
            </a:extLst>
          </p:cNvPr>
          <p:cNvSpPr txBox="1"/>
          <p:nvPr/>
        </p:nvSpPr>
        <p:spPr>
          <a:xfrm>
            <a:off x="1036320" y="1514475"/>
            <a:ext cx="267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Website = UI + DATA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4999EEE-028A-4611-A0FB-C5378F95C8EA}"/>
              </a:ext>
            </a:extLst>
          </p:cNvPr>
          <p:cNvSpPr txBox="1"/>
          <p:nvPr/>
        </p:nvSpPr>
        <p:spPr>
          <a:xfrm>
            <a:off x="2537803" y="3243204"/>
            <a:ext cx="1101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Image UI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ACBA866-E8AD-4010-8CFA-63174747AB84}"/>
              </a:ext>
            </a:extLst>
          </p:cNvPr>
          <p:cNvCxnSpPr/>
          <p:nvPr/>
        </p:nvCxnSpPr>
        <p:spPr>
          <a:xfrm flipV="1">
            <a:off x="3021106" y="2725271"/>
            <a:ext cx="304800" cy="5190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E6ECDF5-E1E1-4F31-A9BD-C4A56E0D20CF}"/>
              </a:ext>
            </a:extLst>
          </p:cNvPr>
          <p:cNvSpPr txBox="1"/>
          <p:nvPr/>
        </p:nvSpPr>
        <p:spPr>
          <a:xfrm>
            <a:off x="7223880" y="3608261"/>
            <a:ext cx="1489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</a:rPr>
              <a:t>DashBoard</a:t>
            </a:r>
            <a:r>
              <a:rPr lang="en-US" altLang="zh-CN" sz="1400" dirty="0">
                <a:solidFill>
                  <a:srgbClr val="FF0000"/>
                </a:solidFill>
              </a:rPr>
              <a:t> UI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864FBB30-B16E-41AA-90BE-D3958C82C663}"/>
              </a:ext>
            </a:extLst>
          </p:cNvPr>
          <p:cNvCxnSpPr>
            <a:cxnSpLocks/>
          </p:cNvCxnSpPr>
          <p:nvPr/>
        </p:nvCxnSpPr>
        <p:spPr>
          <a:xfrm flipH="1">
            <a:off x="6822141" y="3950732"/>
            <a:ext cx="717178" cy="3066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3F99810-8957-4F7A-9AF1-C0BE048D4072}"/>
              </a:ext>
            </a:extLst>
          </p:cNvPr>
          <p:cNvSpPr txBox="1"/>
          <p:nvPr/>
        </p:nvSpPr>
        <p:spPr>
          <a:xfrm>
            <a:off x="2300636" y="4768436"/>
            <a:ext cx="913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Table UI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EE38E45-40BD-49BD-94D5-6CBA6B2DAAB8}"/>
              </a:ext>
            </a:extLst>
          </p:cNvPr>
          <p:cNvCxnSpPr>
            <a:cxnSpLocks/>
          </p:cNvCxnSpPr>
          <p:nvPr/>
        </p:nvCxnSpPr>
        <p:spPr>
          <a:xfrm>
            <a:off x="2716306" y="5136056"/>
            <a:ext cx="995875" cy="1076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33E4032-3F9B-47F4-B536-3FB33194F0A8}"/>
              </a:ext>
            </a:extLst>
          </p:cNvPr>
          <p:cNvSpPr txBox="1"/>
          <p:nvPr/>
        </p:nvSpPr>
        <p:spPr>
          <a:xfrm>
            <a:off x="4993342" y="6436182"/>
            <a:ext cx="887506" cy="26941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E64857A-811A-4D6C-A75D-215564C903EC}"/>
              </a:ext>
            </a:extLst>
          </p:cNvPr>
          <p:cNvCxnSpPr/>
          <p:nvPr/>
        </p:nvCxnSpPr>
        <p:spPr>
          <a:xfrm flipH="1">
            <a:off x="5880848" y="6364941"/>
            <a:ext cx="502023" cy="17033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273CE1E-B860-46F9-B37F-A46216DC9261}"/>
              </a:ext>
            </a:extLst>
          </p:cNvPr>
          <p:cNvSpPr txBox="1"/>
          <p:nvPr/>
        </p:nvSpPr>
        <p:spPr>
          <a:xfrm>
            <a:off x="6336307" y="6192387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Data</a:t>
            </a:r>
            <a:endParaRPr lang="zh-CN" altLang="en-US" sz="14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BF21284-D610-45E9-B846-7173BA467178}"/>
              </a:ext>
            </a:extLst>
          </p:cNvPr>
          <p:cNvSpPr txBox="1"/>
          <p:nvPr/>
        </p:nvSpPr>
        <p:spPr>
          <a:xfrm>
            <a:off x="6004223" y="3108495"/>
            <a:ext cx="887506" cy="26941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A90DAFC-D231-43B7-919D-F00C0C024C01}"/>
              </a:ext>
            </a:extLst>
          </p:cNvPr>
          <p:cNvCxnSpPr>
            <a:cxnSpLocks/>
          </p:cNvCxnSpPr>
          <p:nvPr/>
        </p:nvCxnSpPr>
        <p:spPr>
          <a:xfrm flipH="1">
            <a:off x="6927589" y="3108495"/>
            <a:ext cx="540011" cy="141244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4E0A796-17FD-4CA3-B289-BA6D4D100DF3}"/>
              </a:ext>
            </a:extLst>
          </p:cNvPr>
          <p:cNvSpPr txBox="1"/>
          <p:nvPr/>
        </p:nvSpPr>
        <p:spPr>
          <a:xfrm>
            <a:off x="7467600" y="2934793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Data</a:t>
            </a: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93B9398-E78C-4BE2-B02E-D637BBDDFC5B}"/>
              </a:ext>
            </a:extLst>
          </p:cNvPr>
          <p:cNvSpPr txBox="1"/>
          <p:nvPr/>
        </p:nvSpPr>
        <p:spPr>
          <a:xfrm>
            <a:off x="3325906" y="5267793"/>
            <a:ext cx="887506" cy="269417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EE066BCD-351A-4BCE-B006-74A82E18C4A1}"/>
              </a:ext>
            </a:extLst>
          </p:cNvPr>
          <p:cNvCxnSpPr/>
          <p:nvPr/>
        </p:nvCxnSpPr>
        <p:spPr>
          <a:xfrm flipH="1">
            <a:off x="4213412" y="5196552"/>
            <a:ext cx="502023" cy="17033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CC2D6D0-BCCC-4B02-A357-BE3F30B2C3DE}"/>
              </a:ext>
            </a:extLst>
          </p:cNvPr>
          <p:cNvSpPr txBox="1"/>
          <p:nvPr/>
        </p:nvSpPr>
        <p:spPr>
          <a:xfrm>
            <a:off x="4668871" y="5023998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Data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396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9" grpId="0"/>
      <p:bldP spid="33" grpId="0"/>
      <p:bldP spid="32" grpId="0" animBg="1"/>
      <p:bldP spid="39" grpId="0"/>
      <p:bldP spid="41" grpId="0" animBg="1"/>
      <p:bldP spid="44" grpId="0"/>
      <p:bldP spid="46" grpId="0" animBg="1"/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Crawler-1     observation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8AFCAC56-8B8E-4AF2-9D61-0B81B4AAC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5720" y="1488550"/>
            <a:ext cx="9560560" cy="5100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AF00B8-1F61-4F92-A2AC-88FDA96472E5}"/>
              </a:ext>
            </a:extLst>
          </p:cNvPr>
          <p:cNvSpPr txBox="1"/>
          <p:nvPr/>
        </p:nvSpPr>
        <p:spPr>
          <a:xfrm>
            <a:off x="584902" y="2594765"/>
            <a:ext cx="461665" cy="35939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Click and Play the Video </a:t>
            </a:r>
            <a:r>
              <a:rPr lang="zh-CN" altLang="en-US" dirty="0"/>
              <a:t>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8756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568959" y="1949675"/>
            <a:ext cx="111372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How to Get the Response Automatically: </a:t>
            </a:r>
            <a:r>
              <a:rPr lang="en-US" altLang="zh-CN" dirty="0"/>
              <a:t>Write a program to send requests to servers. 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Step 1: Problem Statement</a:t>
            </a:r>
          </a:p>
          <a:p>
            <a:r>
              <a:rPr lang="en-US" altLang="zh-CN" dirty="0"/>
              <a:t>We only have social credit codes </a:t>
            </a:r>
            <a:r>
              <a:rPr lang="en-US" altLang="zh-CN" dirty="0">
                <a:sym typeface="Wingdings" panose="05000000000000000000" pitchFamily="2" charset="2"/>
              </a:rPr>
              <a:t> How to get the detailed information of each company.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/>
              <a:t>Step 2: Find the Expected Response</a:t>
            </a:r>
          </a:p>
          <a:p>
            <a:r>
              <a:rPr lang="en-US" altLang="zh-CN" dirty="0"/>
              <a:t>Firstly, we need to find which response contains our expected information. </a:t>
            </a:r>
            <a:r>
              <a:rPr lang="en-US" altLang="zh-CN" dirty="0">
                <a:sym typeface="Wingdings" panose="05000000000000000000" pitchFamily="2" charset="2"/>
              </a:rPr>
              <a:t> Use Chrome Inspection Function!</a:t>
            </a: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29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286155" y="1615190"/>
            <a:ext cx="1113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We can firstly go to the Zhejiang Search Service Website and open the inspection window. Then go to the Network tab as shown below:</a:t>
            </a:r>
            <a:endParaRPr lang="en-US" altLang="zh-CN" dirty="0"/>
          </a:p>
        </p:txBody>
      </p:sp>
      <p:pic>
        <p:nvPicPr>
          <p:cNvPr id="3" name="图片 2" descr="图形用户界面, 应用程序&#10;&#10;描述已自动生成">
            <a:extLst>
              <a:ext uri="{FF2B5EF4-FFF2-40B4-BE49-F238E27FC236}">
                <a16:creationId xmlns:a16="http://schemas.microsoft.com/office/drawing/2014/main" id="{EA054A93-9DA9-4765-853E-3F2EF4FD5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727" y="2261521"/>
            <a:ext cx="8496693" cy="45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286156" y="1615190"/>
            <a:ext cx="10951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>
                <a:sym typeface="Wingdings" panose="05000000000000000000" pitchFamily="2" charset="2"/>
              </a:rPr>
              <a:t>Input a credit code and right-click “</a:t>
            </a:r>
            <a:r>
              <a:rPr lang="zh-CN" altLang="en-US" dirty="0">
                <a:sym typeface="Wingdings" panose="05000000000000000000" pitchFamily="2" charset="2"/>
              </a:rPr>
              <a:t>查询 </a:t>
            </a:r>
            <a:r>
              <a:rPr lang="en-US" altLang="zh-CN" dirty="0">
                <a:sym typeface="Wingdings" panose="05000000000000000000" pitchFamily="2" charset="2"/>
              </a:rPr>
              <a:t>Inspect”. Pay attention to the information on the inspection window:</a:t>
            </a:r>
          </a:p>
          <a:p>
            <a:pPr algn="just"/>
            <a:r>
              <a:rPr lang="en-US" altLang="zh-CN" dirty="0">
                <a:sym typeface="Wingdings" panose="05000000000000000000" pitchFamily="2" charset="2"/>
              </a:rPr>
              <a:t> There are 3 requests on the inspection window: Check which request can obtain the company name “</a:t>
            </a:r>
            <a:r>
              <a:rPr lang="zh-CN" altLang="en-US" dirty="0">
                <a:sym typeface="Wingdings" panose="05000000000000000000" pitchFamily="2" charset="2"/>
              </a:rPr>
              <a:t>浙江钱江摩托股份有限公司</a:t>
            </a:r>
            <a:r>
              <a:rPr lang="en-US" altLang="zh-CN" dirty="0">
                <a:sym typeface="Wingdings" panose="05000000000000000000" pitchFamily="2" charset="2"/>
              </a:rPr>
              <a:t>”.</a:t>
            </a:r>
            <a:endParaRPr lang="en-US" altLang="zh-CN" dirty="0"/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50DBAF15-98DC-48DF-9FE5-D2558883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437" y="2984264"/>
            <a:ext cx="8298700" cy="37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3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286155" y="1615190"/>
            <a:ext cx="1113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The third request contains our expected information “</a:t>
            </a:r>
            <a:r>
              <a:rPr lang="zh-CN" altLang="en-US" dirty="0">
                <a:sym typeface="Wingdings" panose="05000000000000000000" pitchFamily="2" charset="2"/>
              </a:rPr>
              <a:t>浙江钱江摩托股份有限公司</a:t>
            </a:r>
            <a:r>
              <a:rPr lang="en-US" altLang="zh-CN" dirty="0">
                <a:sym typeface="Wingdings" panose="05000000000000000000" pitchFamily="2" charset="2"/>
              </a:rPr>
              <a:t>”. Click the third request and get more detailed request information.</a:t>
            </a:r>
            <a:endParaRPr lang="en-US" altLang="zh-CN" dirty="0"/>
          </a:p>
        </p:txBody>
      </p:sp>
      <p:pic>
        <p:nvPicPr>
          <p:cNvPr id="3" name="图片 2" descr="图形用户界面, 应用程序, Word&#10;&#10;描述已自动生成">
            <a:extLst>
              <a:ext uri="{FF2B5EF4-FFF2-40B4-BE49-F238E27FC236}">
                <a16:creationId xmlns:a16="http://schemas.microsoft.com/office/drawing/2014/main" id="{9825ED6E-7A34-458C-AF1D-EE6A659F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88" y="2446730"/>
            <a:ext cx="8333296" cy="40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1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286155" y="1615190"/>
            <a:ext cx="1113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Then, mark down the request name “</a:t>
            </a:r>
            <a:r>
              <a:rPr lang="en-US" altLang="zh-CN" dirty="0" err="1">
                <a:sym typeface="Wingdings" panose="05000000000000000000" pitchFamily="2" charset="2"/>
              </a:rPr>
              <a:t>creditSearchInformationByType</a:t>
            </a:r>
            <a:r>
              <a:rPr lang="en-US" altLang="zh-CN" dirty="0">
                <a:sym typeface="Wingdings" panose="05000000000000000000" pitchFamily="2" charset="2"/>
              </a:rPr>
              <a:t>”, and header and parameters on the inspection window. They will be used in python program.</a:t>
            </a:r>
            <a:endParaRPr lang="en-US" altLang="zh-CN" dirty="0"/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7E07B532-04D4-4BC3-ACA3-D7908E50E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871" y="2284871"/>
            <a:ext cx="7767687" cy="44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550106" y="1440495"/>
            <a:ext cx="1146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Step 3: Find the request including the detailed information</a:t>
            </a:r>
            <a:r>
              <a:rPr lang="en-US" altLang="zh-CN" b="1" dirty="0">
                <a:sym typeface="Wingdings" panose="05000000000000000000" pitchFamily="2" charset="2"/>
              </a:rPr>
              <a:t> 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C2CD8B-80F9-470C-8660-AC3879AE3D59}"/>
              </a:ext>
            </a:extLst>
          </p:cNvPr>
          <p:cNvSpPr txBox="1"/>
          <p:nvPr/>
        </p:nvSpPr>
        <p:spPr>
          <a:xfrm>
            <a:off x="550105" y="1809827"/>
            <a:ext cx="112145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 last step, we get the name by credit code, but still cannot obtain the detailed information of “</a:t>
            </a:r>
            <a:r>
              <a:rPr lang="zh-CN" altLang="en-US" dirty="0"/>
              <a:t>浙江钱江摩托股份有限公司”</a:t>
            </a:r>
            <a:r>
              <a:rPr lang="en-US" altLang="zh-CN" dirty="0"/>
              <a:t>because the website doesn’t contain the detailed part.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We should click the “</a:t>
            </a:r>
            <a:r>
              <a:rPr lang="zh-CN" altLang="en-US" dirty="0"/>
              <a:t>浙江钱江摩托股份有限公司</a:t>
            </a:r>
            <a:r>
              <a:rPr lang="en-US" altLang="zh-CN" dirty="0"/>
              <a:t>” link and go into the website containing detailed information.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Reminder: Keep observing the inspection window. </a:t>
            </a:r>
            <a:r>
              <a:rPr lang="en-US" altLang="zh-CN" dirty="0">
                <a:sym typeface="Wingdings" panose="05000000000000000000" pitchFamily="2" charset="2"/>
              </a:rPr>
              <a:t>We can see that some new requests are sent to servers. </a:t>
            </a:r>
            <a:endParaRPr lang="zh-CN" altLang="en-US" dirty="0"/>
          </a:p>
        </p:txBody>
      </p:sp>
      <p:pic>
        <p:nvPicPr>
          <p:cNvPr id="13" name="图片 12" descr="图形用户界面, 应用程序&#10;&#10;描述已自动生成">
            <a:extLst>
              <a:ext uri="{FF2B5EF4-FFF2-40B4-BE49-F238E27FC236}">
                <a16:creationId xmlns:a16="http://schemas.microsoft.com/office/drawing/2014/main" id="{FB62C009-4190-4802-ACF8-2AEDD6B9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07" y="3570846"/>
            <a:ext cx="4854804" cy="300992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78C7D4E-885A-48E9-B836-4748EC21D911}"/>
              </a:ext>
            </a:extLst>
          </p:cNvPr>
          <p:cNvSpPr txBox="1"/>
          <p:nvPr/>
        </p:nvSpPr>
        <p:spPr>
          <a:xfrm>
            <a:off x="3400037" y="4308538"/>
            <a:ext cx="848413" cy="267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200" dirty="0"/>
          </a:p>
        </p:txBody>
      </p:sp>
      <p:pic>
        <p:nvPicPr>
          <p:cNvPr id="15" name="图片 14" descr="图形用户界面, 应用程序&#10;&#10;描述已自动生成">
            <a:extLst>
              <a:ext uri="{FF2B5EF4-FFF2-40B4-BE49-F238E27FC236}">
                <a16:creationId xmlns:a16="http://schemas.microsoft.com/office/drawing/2014/main" id="{A841CD56-0A9E-4E27-95A4-C52C9F94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422" y="3473928"/>
            <a:ext cx="5964230" cy="3148491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F8F2750-5CFF-4562-AC24-5B2D6293FA56}"/>
              </a:ext>
            </a:extLst>
          </p:cNvPr>
          <p:cNvCxnSpPr/>
          <p:nvPr/>
        </p:nvCxnSpPr>
        <p:spPr>
          <a:xfrm>
            <a:off x="5429839" y="5075806"/>
            <a:ext cx="2450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525303-033B-40EF-9A1D-2F686E7019A8}"/>
              </a:ext>
            </a:extLst>
          </p:cNvPr>
          <p:cNvSpPr txBox="1"/>
          <p:nvPr/>
        </p:nvSpPr>
        <p:spPr>
          <a:xfrm>
            <a:off x="527367" y="1430524"/>
            <a:ext cx="11137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ym typeface="Wingdings" panose="05000000000000000000" pitchFamily="2" charset="2"/>
              </a:rPr>
              <a:t>We can see that some new requests are sent to servers. Like Step 2, find the request including the expected information. Then, we find that the penultimate request matches our expectation.</a:t>
            </a:r>
            <a:endParaRPr lang="en-US" altLang="zh-CN" dirty="0"/>
          </a:p>
        </p:txBody>
      </p:sp>
      <p:pic>
        <p:nvPicPr>
          <p:cNvPr id="3" name="图片 2" descr="图形用户界面, 应用程序, Word&#10;&#10;描述已自动生成">
            <a:extLst>
              <a:ext uri="{FF2B5EF4-FFF2-40B4-BE49-F238E27FC236}">
                <a16:creationId xmlns:a16="http://schemas.microsoft.com/office/drawing/2014/main" id="{307EE5BD-4890-4973-80EE-085FDF9B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569" y="2457549"/>
            <a:ext cx="8817204" cy="432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550106" y="1440495"/>
            <a:ext cx="1146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Then we should Analyze the Request Parameters and Response:</a:t>
            </a: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D4E3560A-D569-4422-B12D-C5EA25A3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67" y="2668274"/>
            <a:ext cx="7993929" cy="39901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054E3D-4BEF-4FAB-83F1-2E94DCCA3017}"/>
              </a:ext>
            </a:extLst>
          </p:cNvPr>
          <p:cNvSpPr txBox="1"/>
          <p:nvPr/>
        </p:nvSpPr>
        <p:spPr>
          <a:xfrm>
            <a:off x="5860433" y="2668274"/>
            <a:ext cx="848413" cy="267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E302A2-8516-4D52-8118-72EC8A30D640}"/>
              </a:ext>
            </a:extLst>
          </p:cNvPr>
          <p:cNvSpPr txBox="1"/>
          <p:nvPr/>
        </p:nvSpPr>
        <p:spPr>
          <a:xfrm>
            <a:off x="5776812" y="5767427"/>
            <a:ext cx="4526684" cy="9963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955FCE-357C-4AF6-836F-8E0DAF4D2581}"/>
              </a:ext>
            </a:extLst>
          </p:cNvPr>
          <p:cNvSpPr txBox="1"/>
          <p:nvPr/>
        </p:nvSpPr>
        <p:spPr>
          <a:xfrm>
            <a:off x="550106" y="1704196"/>
            <a:ext cx="100583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It consists of three parameters: “</a:t>
            </a:r>
            <a:r>
              <a:rPr lang="en-US" altLang="zh-CN" sz="1400" dirty="0">
                <a:solidFill>
                  <a:srgbClr val="FF0000"/>
                </a:solidFill>
              </a:rPr>
              <a:t>name</a:t>
            </a:r>
            <a:r>
              <a:rPr lang="en-US" altLang="zh-CN" sz="1400" dirty="0"/>
              <a:t>”, “</a:t>
            </a:r>
            <a:r>
              <a:rPr lang="en-US" altLang="zh-CN" sz="1400" dirty="0">
                <a:solidFill>
                  <a:srgbClr val="FF0000"/>
                </a:solidFill>
              </a:rPr>
              <a:t>type</a:t>
            </a:r>
            <a:r>
              <a:rPr lang="en-US" altLang="zh-CN" sz="1400" dirty="0"/>
              <a:t>”, “</a:t>
            </a:r>
            <a:r>
              <a:rPr lang="en-US" altLang="zh-CN" sz="1400" dirty="0" err="1">
                <a:solidFill>
                  <a:srgbClr val="FF0000"/>
                </a:solidFill>
              </a:rPr>
              <a:t>uscc</a:t>
            </a:r>
            <a:r>
              <a:rPr lang="en-US" altLang="zh-CN" sz="1400" dirty="0"/>
              <a:t>”.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“</a:t>
            </a:r>
            <a:r>
              <a:rPr lang="en-US" altLang="zh-CN" sz="1400" dirty="0" err="1"/>
              <a:t>uscc</a:t>
            </a:r>
            <a:r>
              <a:rPr lang="en-US" altLang="zh-CN" sz="1400" dirty="0"/>
              <a:t>” is the credit code of company </a:t>
            </a:r>
            <a:r>
              <a:rPr lang="en-US" altLang="zh-CN" sz="1400" dirty="0">
                <a:sym typeface="Wingdings" panose="05000000000000000000" pitchFamily="2" charset="2"/>
              </a:rPr>
              <a:t> We get it.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“type” always equals to “E” by observation.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/>
              <a:t>“name” is obtained by Step 2.</a:t>
            </a:r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783E658F-628E-434F-921E-790F9B819DAE}"/>
              </a:ext>
            </a:extLst>
          </p:cNvPr>
          <p:cNvSpPr/>
          <p:nvPr/>
        </p:nvSpPr>
        <p:spPr>
          <a:xfrm>
            <a:off x="6096000" y="1809827"/>
            <a:ext cx="78557" cy="753115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0EF05C-9EE6-49DB-88E8-CDAE0BC9B0BB}"/>
              </a:ext>
            </a:extLst>
          </p:cNvPr>
          <p:cNvSpPr txBox="1"/>
          <p:nvPr/>
        </p:nvSpPr>
        <p:spPr>
          <a:xfrm>
            <a:off x="6284639" y="1863219"/>
            <a:ext cx="5010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We have request parameters 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 We can the response (detailed information)!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550106" y="1440495"/>
            <a:ext cx="11469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Mark down the request name “</a:t>
            </a:r>
            <a:r>
              <a:rPr lang="en-US" altLang="zh-CN" dirty="0" err="1"/>
              <a:t>creditSearchCreditArchivalInfo</a:t>
            </a:r>
            <a:r>
              <a:rPr lang="en-US" altLang="zh-CN" dirty="0"/>
              <a:t>”, header, and parameters.</a:t>
            </a: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D4E3560A-D569-4422-B12D-C5EA25A3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035" y="2178080"/>
            <a:ext cx="7993929" cy="39901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054E3D-4BEF-4FAB-83F1-2E94DCCA3017}"/>
              </a:ext>
            </a:extLst>
          </p:cNvPr>
          <p:cNvSpPr txBox="1"/>
          <p:nvPr/>
        </p:nvSpPr>
        <p:spPr>
          <a:xfrm>
            <a:off x="5649901" y="2178080"/>
            <a:ext cx="848413" cy="2675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EE302A2-8516-4D52-8118-72EC8A30D640}"/>
              </a:ext>
            </a:extLst>
          </p:cNvPr>
          <p:cNvSpPr txBox="1"/>
          <p:nvPr/>
        </p:nvSpPr>
        <p:spPr>
          <a:xfrm>
            <a:off x="5566280" y="5277233"/>
            <a:ext cx="4526684" cy="9963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1FF3D5-DB6F-4B06-9759-3BDD316A9F8F}"/>
              </a:ext>
            </a:extLst>
          </p:cNvPr>
          <p:cNvSpPr txBox="1"/>
          <p:nvPr/>
        </p:nvSpPr>
        <p:spPr>
          <a:xfrm>
            <a:off x="2124173" y="5641636"/>
            <a:ext cx="1957633" cy="2124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787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 animBg="1"/>
      <p:bldP spid="8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 IS WEBSITE?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36B9E6-C5B1-4216-882A-42A607BF1E70}"/>
              </a:ext>
            </a:extLst>
          </p:cNvPr>
          <p:cNvSpPr txBox="1"/>
          <p:nvPr/>
        </p:nvSpPr>
        <p:spPr>
          <a:xfrm>
            <a:off x="1036320" y="1514475"/>
            <a:ext cx="267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Website = UI + DATA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078D5F-BCED-46B6-A015-DFB736F318AB}"/>
              </a:ext>
            </a:extLst>
          </p:cNvPr>
          <p:cNvSpPr txBox="1"/>
          <p:nvPr/>
        </p:nvSpPr>
        <p:spPr>
          <a:xfrm>
            <a:off x="1036319" y="2079252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Both UIs and data are files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8706DD9-289C-4D49-BA47-E0F11354DAE3}"/>
              </a:ext>
            </a:extLst>
          </p:cNvPr>
          <p:cNvSpPr txBox="1"/>
          <p:nvPr/>
        </p:nvSpPr>
        <p:spPr>
          <a:xfrm>
            <a:off x="6126480" y="1940752"/>
            <a:ext cx="3025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UI    </a:t>
            </a:r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 *.html file</a:t>
            </a:r>
          </a:p>
          <a:p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Data  *.xml/*.json file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1C0A090E-D062-439E-82A8-35305875BCA0}"/>
              </a:ext>
            </a:extLst>
          </p:cNvPr>
          <p:cNvSpPr/>
          <p:nvPr/>
        </p:nvSpPr>
        <p:spPr>
          <a:xfrm>
            <a:off x="4548129" y="2208052"/>
            <a:ext cx="1362635" cy="11172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379E3FB3-35E4-4BFA-BCFA-FD829E6DA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6015823"/>
              </p:ext>
            </p:extLst>
          </p:nvPr>
        </p:nvGraphicFramePr>
        <p:xfrm>
          <a:off x="1106440" y="3429000"/>
          <a:ext cx="5211482" cy="2552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" name="组合 25">
            <a:extLst>
              <a:ext uri="{FF2B5EF4-FFF2-40B4-BE49-F238E27FC236}">
                <a16:creationId xmlns:a16="http://schemas.microsoft.com/office/drawing/2014/main" id="{D9BD3BB6-06FC-4410-A628-15663636051E}"/>
              </a:ext>
            </a:extLst>
          </p:cNvPr>
          <p:cNvGrpSpPr/>
          <p:nvPr/>
        </p:nvGrpSpPr>
        <p:grpSpPr>
          <a:xfrm>
            <a:off x="5640157" y="4521801"/>
            <a:ext cx="295764" cy="345988"/>
            <a:chOff x="2001191" y="1103231"/>
            <a:chExt cx="295764" cy="345988"/>
          </a:xfrm>
        </p:grpSpPr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A24CA825-5C7E-463C-A90B-9D09A0C16C61}"/>
                </a:ext>
              </a:extLst>
            </p:cNvPr>
            <p:cNvSpPr/>
            <p:nvPr/>
          </p:nvSpPr>
          <p:spPr>
            <a:xfrm>
              <a:off x="2001191" y="1103231"/>
              <a:ext cx="295764" cy="3459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箭头: 右 4">
              <a:extLst>
                <a:ext uri="{FF2B5EF4-FFF2-40B4-BE49-F238E27FC236}">
                  <a16:creationId xmlns:a16="http://schemas.microsoft.com/office/drawing/2014/main" id="{D2E30D44-F96C-44CE-A119-CD96B491B325}"/>
                </a:ext>
              </a:extLst>
            </p:cNvPr>
            <p:cNvSpPr txBox="1"/>
            <p:nvPr/>
          </p:nvSpPr>
          <p:spPr>
            <a:xfrm>
              <a:off x="2001191" y="1172429"/>
              <a:ext cx="207035" cy="207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 dirty="0"/>
            </a:p>
          </p:txBody>
        </p:sp>
      </p:grpSp>
      <p:pic>
        <p:nvPicPr>
          <p:cNvPr id="31" name="图片 30" descr="图形用户界面&#10;&#10;描述已自动生成">
            <a:extLst>
              <a:ext uri="{FF2B5EF4-FFF2-40B4-BE49-F238E27FC236}">
                <a16:creationId xmlns:a16="http://schemas.microsoft.com/office/drawing/2014/main" id="{C4D536CB-35F4-409E-A16A-7A6BFFD210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922" y="3867448"/>
            <a:ext cx="4120338" cy="2021541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EBF3526A-1752-4552-8651-5AC39B73B31A}"/>
              </a:ext>
            </a:extLst>
          </p:cNvPr>
          <p:cNvSpPr txBox="1"/>
          <p:nvPr/>
        </p:nvSpPr>
        <p:spPr>
          <a:xfrm>
            <a:off x="5304911" y="4279401"/>
            <a:ext cx="10130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R</a:t>
            </a:r>
            <a:r>
              <a:rPr lang="zh-CN" altLang="en-US" sz="1200" dirty="0"/>
              <a:t>endering</a:t>
            </a:r>
          </a:p>
        </p:txBody>
      </p:sp>
    </p:spTree>
    <p:extLst>
      <p:ext uri="{BB962C8B-B14F-4D97-AF65-F5344CB8AC3E}">
        <p14:creationId xmlns:p14="http://schemas.microsoft.com/office/powerpoint/2010/main" val="385828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" grpId="0" animBg="1"/>
      <p:bldGraphic spid="5" grpId="0">
        <p:bldAsOne/>
      </p:bldGraphic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Crawler-2     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550106" y="1440495"/>
            <a:ext cx="420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Step 4: Conclude the process</a:t>
            </a:r>
            <a:endParaRPr lang="en-US" altLang="zh-CN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CBA5024-5DFC-4492-B56C-981A091A3D3C}"/>
              </a:ext>
            </a:extLst>
          </p:cNvPr>
          <p:cNvSpPr/>
          <p:nvPr/>
        </p:nvSpPr>
        <p:spPr>
          <a:xfrm>
            <a:off x="3256569" y="280957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Given </a:t>
            </a:r>
            <a:r>
              <a:rPr lang="en-US" altLang="zh-CN" sz="1200"/>
              <a:t>a social credit </a:t>
            </a:r>
            <a:r>
              <a:rPr lang="en-US" altLang="zh-CN" sz="1200" dirty="0"/>
              <a:t>code</a:t>
            </a:r>
            <a:endParaRPr lang="zh-CN" altLang="en-US" sz="12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A52E1C4-33EF-4012-B2DA-C13E83A49741}"/>
              </a:ext>
            </a:extLst>
          </p:cNvPr>
          <p:cNvSpPr/>
          <p:nvPr/>
        </p:nvSpPr>
        <p:spPr>
          <a:xfrm>
            <a:off x="5366209" y="280957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Send a Request to get name</a:t>
            </a:r>
            <a:endParaRPr lang="zh-CN" altLang="en-US" sz="12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C4119B3-40E5-433A-898E-D158EC5604CE}"/>
              </a:ext>
            </a:extLst>
          </p:cNvPr>
          <p:cNvSpPr/>
          <p:nvPr/>
        </p:nvSpPr>
        <p:spPr>
          <a:xfrm>
            <a:off x="7442567" y="2814283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Send name and code to get detailed info</a:t>
            </a:r>
            <a:endParaRPr lang="zh-CN" altLang="en-US" sz="900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D84BD519-F121-4270-9D21-98A4589ADB48}"/>
              </a:ext>
            </a:extLst>
          </p:cNvPr>
          <p:cNvSpPr/>
          <p:nvPr/>
        </p:nvSpPr>
        <p:spPr>
          <a:xfrm>
            <a:off x="4468306" y="3167789"/>
            <a:ext cx="641023" cy="21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1DE0BE3-B3D2-4F9F-AF22-10B361EBE063}"/>
              </a:ext>
            </a:extLst>
          </p:cNvPr>
          <p:cNvSpPr/>
          <p:nvPr/>
        </p:nvSpPr>
        <p:spPr>
          <a:xfrm>
            <a:off x="6537489" y="3167789"/>
            <a:ext cx="641023" cy="21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7BE4E284-28C8-482C-90CA-20B32F1D641F}"/>
              </a:ext>
            </a:extLst>
          </p:cNvPr>
          <p:cNvSpPr/>
          <p:nvPr/>
        </p:nvSpPr>
        <p:spPr>
          <a:xfrm rot="5400000">
            <a:off x="5698359" y="1430534"/>
            <a:ext cx="216817" cy="51003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4D9E2E-D44F-4066-B535-1F504B2D16AF}"/>
              </a:ext>
            </a:extLst>
          </p:cNvPr>
          <p:cNvSpPr txBox="1"/>
          <p:nvPr/>
        </p:nvSpPr>
        <p:spPr>
          <a:xfrm>
            <a:off x="3821063" y="4232783"/>
            <a:ext cx="397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Automatically Process By Python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00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Html files -- DRAWING UI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36B9E6-C5B1-4216-882A-42A607BF1E70}"/>
              </a:ext>
            </a:extLst>
          </p:cNvPr>
          <p:cNvSpPr txBox="1"/>
          <p:nvPr/>
        </p:nvSpPr>
        <p:spPr>
          <a:xfrm>
            <a:off x="1036320" y="1514475"/>
            <a:ext cx="440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HTML: Hyper Text Markup Language</a:t>
            </a:r>
            <a:endParaRPr lang="zh-CN" altLang="en-US" dirty="0"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0870B5F4-BA49-40BA-8086-1419730A3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71" y="2763013"/>
            <a:ext cx="5006774" cy="307112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E74813-85F0-43B6-9B05-0F591F81A04C}"/>
              </a:ext>
            </a:extLst>
          </p:cNvPr>
          <p:cNvSpPr txBox="1"/>
          <p:nvPr/>
        </p:nvSpPr>
        <p:spPr>
          <a:xfrm>
            <a:off x="2859742" y="5907742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HTML Example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553327B-2EBB-42A4-9014-64D980371A8B}"/>
              </a:ext>
            </a:extLst>
          </p:cNvPr>
          <p:cNvGrpSpPr/>
          <p:nvPr/>
        </p:nvGrpSpPr>
        <p:grpSpPr>
          <a:xfrm>
            <a:off x="6853477" y="4125582"/>
            <a:ext cx="295764" cy="345988"/>
            <a:chOff x="2001191" y="1103231"/>
            <a:chExt cx="295764" cy="345988"/>
          </a:xfrm>
        </p:grpSpPr>
        <p:sp>
          <p:nvSpPr>
            <p:cNvPr id="18" name="箭头: 右 17">
              <a:extLst>
                <a:ext uri="{FF2B5EF4-FFF2-40B4-BE49-F238E27FC236}">
                  <a16:creationId xmlns:a16="http://schemas.microsoft.com/office/drawing/2014/main" id="{11071995-5C22-4792-A40A-55C3D32F2371}"/>
                </a:ext>
              </a:extLst>
            </p:cNvPr>
            <p:cNvSpPr/>
            <p:nvPr/>
          </p:nvSpPr>
          <p:spPr>
            <a:xfrm>
              <a:off x="2001191" y="1103231"/>
              <a:ext cx="295764" cy="3459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箭头: 右 4">
              <a:extLst>
                <a:ext uri="{FF2B5EF4-FFF2-40B4-BE49-F238E27FC236}">
                  <a16:creationId xmlns:a16="http://schemas.microsoft.com/office/drawing/2014/main" id="{21D08CF9-A589-4715-94B2-EBDC2F479C5A}"/>
                </a:ext>
              </a:extLst>
            </p:cNvPr>
            <p:cNvSpPr txBox="1"/>
            <p:nvPr/>
          </p:nvSpPr>
          <p:spPr>
            <a:xfrm>
              <a:off x="2001191" y="1172429"/>
              <a:ext cx="207035" cy="207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1200" kern="1200" dirty="0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CD0FF7A-8D22-41AB-9F41-11B2DEA7F2B9}"/>
              </a:ext>
            </a:extLst>
          </p:cNvPr>
          <p:cNvSpPr txBox="1"/>
          <p:nvPr/>
        </p:nvSpPr>
        <p:spPr>
          <a:xfrm>
            <a:off x="7561312" y="5907742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After Browser rendering</a:t>
            </a:r>
            <a:endParaRPr lang="zh-CN" altLang="en-US" dirty="0"/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BCAB5238-746B-40FF-B3E4-A1AFC22E3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673" y="2788155"/>
            <a:ext cx="3245577" cy="30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2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JSON/XML files – STORING DATA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36B9E6-C5B1-4216-882A-42A607BF1E70}"/>
              </a:ext>
            </a:extLst>
          </p:cNvPr>
          <p:cNvSpPr txBox="1"/>
          <p:nvPr/>
        </p:nvSpPr>
        <p:spPr>
          <a:xfrm>
            <a:off x="1036320" y="1514475"/>
            <a:ext cx="3802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 given in the table format:</a:t>
            </a:r>
          </a:p>
          <a:p>
            <a:endParaRPr lang="zh-CN" altLang="en-US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90C5874-DAF5-4A57-AC75-E3822F1ED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187113"/>
              </p:ext>
            </p:extLst>
          </p:nvPr>
        </p:nvGraphicFramePr>
        <p:xfrm>
          <a:off x="1761564" y="1990039"/>
          <a:ext cx="86688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329">
                  <a:extLst>
                    <a:ext uri="{9D8B030D-6E8A-4147-A177-3AD203B41FA5}">
                      <a16:colId xmlns:a16="http://schemas.microsoft.com/office/drawing/2014/main" val="3837049359"/>
                    </a:ext>
                  </a:extLst>
                </a:gridCol>
                <a:gridCol w="3039036">
                  <a:extLst>
                    <a:ext uri="{9D8B030D-6E8A-4147-A177-3AD203B41FA5}">
                      <a16:colId xmlns:a16="http://schemas.microsoft.com/office/drawing/2014/main" val="307335103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55962593"/>
                    </a:ext>
                  </a:extLst>
                </a:gridCol>
                <a:gridCol w="977153">
                  <a:extLst>
                    <a:ext uri="{9D8B030D-6E8A-4147-A177-3AD203B41FA5}">
                      <a16:colId xmlns:a16="http://schemas.microsoft.com/office/drawing/2014/main" val="2262642060"/>
                    </a:ext>
                  </a:extLst>
                </a:gridCol>
                <a:gridCol w="1281953">
                  <a:extLst>
                    <a:ext uri="{9D8B030D-6E8A-4147-A177-3AD203B41FA5}">
                      <a16:colId xmlns:a16="http://schemas.microsoft.com/office/drawing/2014/main" val="741042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Code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CompanyName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Credit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RedList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BlackList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838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91330000712550473W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浙江钱江摩托股份有限公司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优秀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04943"/>
                  </a:ext>
                </a:extLst>
              </a:tr>
            </a:tbl>
          </a:graphicData>
        </a:graphic>
      </p:graphicFrame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B2302B2C-F1C1-4155-A9A6-0A1757329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3" y="3881507"/>
            <a:ext cx="4930578" cy="1631374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6F76D98E-FF20-4296-B8CC-06AF45559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809" y="3643557"/>
            <a:ext cx="4045739" cy="196076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3D42F08-3403-47D5-B200-0C32F7DCE1CB}"/>
              </a:ext>
            </a:extLst>
          </p:cNvPr>
          <p:cNvSpPr txBox="1"/>
          <p:nvPr/>
        </p:nvSpPr>
        <p:spPr>
          <a:xfrm>
            <a:off x="2242626" y="5604321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XML Example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C33A8F-7FC8-4EBD-B2C0-881299F467C7}"/>
              </a:ext>
            </a:extLst>
          </p:cNvPr>
          <p:cNvSpPr txBox="1"/>
          <p:nvPr/>
        </p:nvSpPr>
        <p:spPr>
          <a:xfrm>
            <a:off x="8072690" y="5604321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JSON Example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36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Internet communication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AB9583-8515-4373-B7F6-82932570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914" y="3714037"/>
            <a:ext cx="9689592" cy="17458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02E825C-0648-4391-A74C-6FB650B7248D}"/>
              </a:ext>
            </a:extLst>
          </p:cNvPr>
          <p:cNvSpPr txBox="1"/>
          <p:nvPr/>
        </p:nvSpPr>
        <p:spPr>
          <a:xfrm>
            <a:off x="995680" y="1476690"/>
            <a:ext cx="1085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Hypertext Transfer Protocol(HTTP): </a:t>
            </a:r>
            <a:r>
              <a:rPr lang="en-US" altLang="zh-CN" dirty="0"/>
              <a:t>Request / Response Protocol Between clients and servers</a:t>
            </a: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995679" y="1989633"/>
            <a:ext cx="10954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b="1" dirty="0"/>
          </a:p>
          <a:p>
            <a:r>
              <a:rPr lang="en-US" altLang="zh-CN" b="1" dirty="0"/>
              <a:t>Request: </a:t>
            </a:r>
            <a:r>
              <a:rPr lang="en-US" altLang="zh-CN" dirty="0"/>
              <a:t>Client (User) send a request (such as Unified Code in Zhejiang) to remote servers</a:t>
            </a:r>
          </a:p>
          <a:p>
            <a:endParaRPr lang="en-US" altLang="zh-CN" dirty="0"/>
          </a:p>
          <a:p>
            <a:r>
              <a:rPr lang="en-US" altLang="zh-CN" b="1" dirty="0"/>
              <a:t>Response: </a:t>
            </a:r>
            <a:r>
              <a:rPr lang="en-US" altLang="zh-CN" dirty="0"/>
              <a:t>Server will send back a response (*.html and *.json)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206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Crawler-1     observation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2E825C-0648-4391-A74C-6FB650B7248D}"/>
              </a:ext>
            </a:extLst>
          </p:cNvPr>
          <p:cNvSpPr txBox="1"/>
          <p:nvPr/>
        </p:nvSpPr>
        <p:spPr>
          <a:xfrm>
            <a:off x="995681" y="1627782"/>
            <a:ext cx="648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Website: </a:t>
            </a:r>
            <a:r>
              <a:rPr lang="en-US" altLang="zh-CN" dirty="0"/>
              <a:t>UI + Data  </a:t>
            </a:r>
            <a:r>
              <a:rPr lang="en-US" altLang="zh-CN" dirty="0">
                <a:sym typeface="Wingdings" panose="05000000000000000000" pitchFamily="2" charset="2"/>
              </a:rPr>
              <a:t> We are interested in the data.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995681" y="3060954"/>
            <a:ext cx="105562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Composition of Request and Response in HTTP: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Request = Header + Parameters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Response = Header + Results</a:t>
            </a:r>
          </a:p>
          <a:p>
            <a:endParaRPr lang="en-US" altLang="zh-CN" dirty="0"/>
          </a:p>
          <a:p>
            <a:r>
              <a:rPr lang="en-US" altLang="zh-CN" b="1" dirty="0"/>
              <a:t>Header: </a:t>
            </a:r>
            <a:r>
              <a:rPr lang="en-US" altLang="zh-CN" dirty="0"/>
              <a:t>It records the address of remote servers, most HTTP requests have similar header structure.</a:t>
            </a:r>
          </a:p>
          <a:p>
            <a:endParaRPr lang="en-US" altLang="zh-CN" dirty="0"/>
          </a:p>
          <a:p>
            <a:r>
              <a:rPr lang="en-US" altLang="zh-CN" b="1" dirty="0"/>
              <a:t>Parameter/Result: </a:t>
            </a:r>
            <a:r>
              <a:rPr lang="en-US" altLang="zh-CN" dirty="0"/>
              <a:t>User-defined Information</a:t>
            </a:r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FBB20C-A49A-4E19-A6B1-6096C1967287}"/>
              </a:ext>
            </a:extLst>
          </p:cNvPr>
          <p:cNvSpPr txBox="1"/>
          <p:nvPr/>
        </p:nvSpPr>
        <p:spPr>
          <a:xfrm>
            <a:off x="7548879" y="1627782"/>
            <a:ext cx="4328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sym typeface="Wingdings" panose="05000000000000000000" pitchFamily="2" charset="2"/>
              </a:rPr>
              <a:t>Find the HTTP responses of data!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78B4B3E-81E8-4B22-A626-54F121471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123341"/>
              </p:ext>
            </p:extLst>
          </p:nvPr>
        </p:nvGraphicFramePr>
        <p:xfrm>
          <a:off x="7252355" y="5015386"/>
          <a:ext cx="1525047" cy="1013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047">
                  <a:extLst>
                    <a:ext uri="{9D8B030D-6E8A-4147-A177-3AD203B41FA5}">
                      <a16:colId xmlns:a16="http://schemas.microsoft.com/office/drawing/2014/main" val="3940551229"/>
                    </a:ext>
                  </a:extLst>
                </a:gridCol>
              </a:tblGrid>
              <a:tr h="3752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Header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635619"/>
                  </a:ext>
                </a:extLst>
              </a:tr>
              <a:tr h="638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Parameters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05845"/>
                  </a:ext>
                </a:extLst>
              </a:tr>
            </a:tbl>
          </a:graphicData>
        </a:graphic>
      </p:graphicFrame>
      <p:graphicFrame>
        <p:nvGraphicFramePr>
          <p:cNvPr id="8" name="表格 2">
            <a:extLst>
              <a:ext uri="{FF2B5EF4-FFF2-40B4-BE49-F238E27FC236}">
                <a16:creationId xmlns:a16="http://schemas.microsoft.com/office/drawing/2014/main" id="{5B6166D6-51C2-449C-9196-2C52BA62C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195763"/>
              </p:ext>
            </p:extLst>
          </p:nvPr>
        </p:nvGraphicFramePr>
        <p:xfrm>
          <a:off x="9800630" y="4996750"/>
          <a:ext cx="1525047" cy="1013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047">
                  <a:extLst>
                    <a:ext uri="{9D8B030D-6E8A-4147-A177-3AD203B41FA5}">
                      <a16:colId xmlns:a16="http://schemas.microsoft.com/office/drawing/2014/main" val="3940551229"/>
                    </a:ext>
                  </a:extLst>
                </a:gridCol>
              </a:tblGrid>
              <a:tr h="37522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Header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635619"/>
                  </a:ext>
                </a:extLst>
              </a:tr>
              <a:tr h="63872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Results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0584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3B8045B-6C82-4ABC-9BA3-9DC4D9BB41D7}"/>
              </a:ext>
            </a:extLst>
          </p:cNvPr>
          <p:cNvSpPr txBox="1"/>
          <p:nvPr/>
        </p:nvSpPr>
        <p:spPr>
          <a:xfrm>
            <a:off x="6799869" y="6029337"/>
            <a:ext cx="3073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HTTP Request Structure 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512651-ECF3-4F33-AA8D-883FD7AB9E22}"/>
              </a:ext>
            </a:extLst>
          </p:cNvPr>
          <p:cNvSpPr txBox="1"/>
          <p:nvPr/>
        </p:nvSpPr>
        <p:spPr>
          <a:xfrm>
            <a:off x="9368565" y="6020019"/>
            <a:ext cx="3073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HTTP Response Structure 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AFB617-25FA-4523-9043-A648959DFAED}"/>
              </a:ext>
            </a:extLst>
          </p:cNvPr>
          <p:cNvSpPr txBox="1"/>
          <p:nvPr/>
        </p:nvSpPr>
        <p:spPr>
          <a:xfrm>
            <a:off x="995681" y="2169805"/>
            <a:ext cx="10948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Normal Approach: </a:t>
            </a:r>
            <a:r>
              <a:rPr lang="en-US" altLang="zh-CN" dirty="0"/>
              <a:t>Send a request to remote servers and parse the response from servers.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012D5C8-C1F1-44B4-9BA3-914B99945D5B}"/>
              </a:ext>
            </a:extLst>
          </p:cNvPr>
          <p:cNvCxnSpPr/>
          <p:nvPr/>
        </p:nvCxnSpPr>
        <p:spPr>
          <a:xfrm>
            <a:off x="8993171" y="5458120"/>
            <a:ext cx="68815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C6221DA-1504-4D55-AE2B-50857C04C1E2}"/>
              </a:ext>
            </a:extLst>
          </p:cNvPr>
          <p:cNvCxnSpPr/>
          <p:nvPr/>
        </p:nvCxnSpPr>
        <p:spPr>
          <a:xfrm flipH="1">
            <a:off x="8983744" y="5646277"/>
            <a:ext cx="678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05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7" grpId="0"/>
      <p:bldP spid="10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Crawler-1     observation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 descr="图形用户界面, 文本&#10;&#10;描述已自动生成">
            <a:extLst>
              <a:ext uri="{FF2B5EF4-FFF2-40B4-BE49-F238E27FC236}">
                <a16:creationId xmlns:a16="http://schemas.microsoft.com/office/drawing/2014/main" id="{D8129732-446A-45E9-898A-57CF05BA4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81" y="2333467"/>
            <a:ext cx="7169786" cy="2896751"/>
          </a:xfrm>
          <a:prstGeom prst="rect">
            <a:avLst/>
          </a:prstGeom>
        </p:spPr>
      </p:pic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FC5348ED-BA77-4F59-B4CD-A40CB55E9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687" y="2453555"/>
            <a:ext cx="4747671" cy="9754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F34BAA-3449-48AA-82E2-A4E06DB69AFA}"/>
              </a:ext>
            </a:extLst>
          </p:cNvPr>
          <p:cNvSpPr txBox="1"/>
          <p:nvPr/>
        </p:nvSpPr>
        <p:spPr>
          <a:xfrm>
            <a:off x="995681" y="1627782"/>
            <a:ext cx="10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Example of Request:</a:t>
            </a:r>
            <a:r>
              <a:rPr lang="en-US" altLang="zh-CN" dirty="0">
                <a:sym typeface="Wingdings" panose="05000000000000000000" pitchFamily="2" charset="2"/>
              </a:rPr>
              <a:t>.</a:t>
            </a:r>
            <a:r>
              <a:rPr lang="en-US" altLang="zh-CN" dirty="0"/>
              <a:t> Create a HTTP request to Zhejiang Credit System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7184B6-9F27-4E26-920F-8409305D9290}"/>
              </a:ext>
            </a:extLst>
          </p:cNvPr>
          <p:cNvSpPr txBox="1"/>
          <p:nvPr/>
        </p:nvSpPr>
        <p:spPr>
          <a:xfrm>
            <a:off x="3294706" y="5230218"/>
            <a:ext cx="1937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Header Information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EB3885-6384-42BD-9C2F-CACD46C9B3E6}"/>
              </a:ext>
            </a:extLst>
          </p:cNvPr>
          <p:cNvSpPr txBox="1"/>
          <p:nvPr/>
        </p:nvSpPr>
        <p:spPr>
          <a:xfrm>
            <a:off x="8594140" y="3474065"/>
            <a:ext cx="2039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Request Parameters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879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Crawler-1     observation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F34BAA-3449-48AA-82E2-A4E06DB69AFA}"/>
              </a:ext>
            </a:extLst>
          </p:cNvPr>
          <p:cNvSpPr txBox="1"/>
          <p:nvPr/>
        </p:nvSpPr>
        <p:spPr>
          <a:xfrm>
            <a:off x="995681" y="1627782"/>
            <a:ext cx="1052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Example of Response:</a:t>
            </a:r>
            <a:r>
              <a:rPr lang="en-US" altLang="zh-CN" dirty="0">
                <a:sym typeface="Wingdings" panose="05000000000000000000" pitchFamily="2" charset="2"/>
              </a:rPr>
              <a:t>.</a:t>
            </a:r>
            <a:r>
              <a:rPr lang="en-US" altLang="zh-CN" dirty="0"/>
              <a:t> Get a HTTP response from Zhejiang Credit System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7184B6-9F27-4E26-920F-8409305D9290}"/>
              </a:ext>
            </a:extLst>
          </p:cNvPr>
          <p:cNvSpPr txBox="1"/>
          <p:nvPr/>
        </p:nvSpPr>
        <p:spPr>
          <a:xfrm>
            <a:off x="1324504" y="4859644"/>
            <a:ext cx="1937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Header Information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EB3885-6384-42BD-9C2F-CACD46C9B3E6}"/>
              </a:ext>
            </a:extLst>
          </p:cNvPr>
          <p:cNvSpPr txBox="1"/>
          <p:nvPr/>
        </p:nvSpPr>
        <p:spPr>
          <a:xfrm>
            <a:off x="7302668" y="2735589"/>
            <a:ext cx="3113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Response Results (</a:t>
            </a:r>
            <a:r>
              <a:rPr lang="en-US" altLang="zh-CN" sz="1400" dirty="0">
                <a:solidFill>
                  <a:srgbClr val="FF0000"/>
                </a:solidFill>
              </a:rPr>
              <a:t>Json Format</a:t>
            </a:r>
            <a:r>
              <a:rPr lang="en-US" altLang="zh-CN" sz="1400" dirty="0"/>
              <a:t>)</a:t>
            </a:r>
            <a:endParaRPr lang="zh-CN" altLang="en-US" sz="1400" dirty="0"/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D2663E43-98BD-416F-B5FC-D7ECAD02B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67688"/>
            <a:ext cx="2956816" cy="24919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8E9F47-1F60-4F5D-BEBC-F1C244FA5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489" y="2385039"/>
            <a:ext cx="6273302" cy="3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30782"/>
            <a:ext cx="10058400" cy="1369074"/>
          </a:xfrm>
        </p:spPr>
        <p:txBody>
          <a:bodyPr rtlCol="0"/>
          <a:lstStyle/>
          <a:p>
            <a:r>
              <a:rPr lang="en-US" altLang="zh-CN" dirty="0"/>
              <a:t>Crawler-1     observation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4953BF-05A2-4A7F-8048-6075346B693A}"/>
              </a:ext>
            </a:extLst>
          </p:cNvPr>
          <p:cNvSpPr txBox="1"/>
          <p:nvPr/>
        </p:nvSpPr>
        <p:spPr>
          <a:xfrm>
            <a:off x="568961" y="1949675"/>
            <a:ext cx="114690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How to check These Information: </a:t>
            </a:r>
            <a:r>
              <a:rPr lang="en-US" altLang="zh-CN" dirty="0"/>
              <a:t>Check Chrome Inspection Function!</a:t>
            </a:r>
          </a:p>
          <a:p>
            <a:endParaRPr lang="en-US" altLang="zh-CN" b="1" dirty="0"/>
          </a:p>
          <a:p>
            <a:r>
              <a:rPr lang="en-US" altLang="zh-CN" b="1" dirty="0"/>
              <a:t>Steps: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Right Click in the browser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Click “Inspect”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Click “Network” in the popping window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Refresh the website and then the browser will show all requests about the website.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Check each requests’ response and see if they contains target data.</a:t>
            </a:r>
          </a:p>
          <a:p>
            <a:pPr marL="342900" indent="-342900">
              <a:buAutoNum type="arabicPeriod"/>
            </a:pPr>
            <a:r>
              <a:rPr lang="en-US" altLang="zh-CN" dirty="0"/>
              <a:t>If we find the target response, we should markdown the request information, and employ python to send request to server.</a:t>
            </a:r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3076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RetrospectVTI">
  <a:themeElements>
    <a:clrScheme name="Bright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30_TF66722518" id="{829C33DD-2B9F-4D66-9920-F14C9C6637DD}" vid="{8B410579-0F0D-4DE0-8BA9-79E32CDF856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2FE978-FCBC-4C90-A410-B547AA706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F4328E-77DF-41E8-952F-124AE19F1F7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7FA506-1E93-4CA4-B270-1F08FD18C3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轻快推销宣传演示</Template>
  <TotalTime>348</TotalTime>
  <Words>815</Words>
  <Application>Microsoft Office PowerPoint</Application>
  <PresentationFormat>Widescreen</PresentationFormat>
  <Paragraphs>142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微软雅黑</vt:lpstr>
      <vt:lpstr>Microsoft YaHei UI</vt:lpstr>
      <vt:lpstr>Calibri</vt:lpstr>
      <vt:lpstr>Verdana</vt:lpstr>
      <vt:lpstr>Wingdings</vt:lpstr>
      <vt:lpstr>RetrospectVTI</vt:lpstr>
      <vt:lpstr>WHAT IS WEBSITE?</vt:lpstr>
      <vt:lpstr>WHAT IS WEBSITE?</vt:lpstr>
      <vt:lpstr>Html files -- DRAWING UI</vt:lpstr>
      <vt:lpstr>JSON/XML files – STORING DATA</vt:lpstr>
      <vt:lpstr>Internet communication</vt:lpstr>
      <vt:lpstr>Crawler-1     observation</vt:lpstr>
      <vt:lpstr>Crawler-1     observation</vt:lpstr>
      <vt:lpstr>Crawler-1     observation</vt:lpstr>
      <vt:lpstr>Crawler-1     observation</vt:lpstr>
      <vt:lpstr>Crawler-1     observation</vt:lpstr>
      <vt:lpstr>Crawler-2     DESIGN</vt:lpstr>
      <vt:lpstr>Crawler-2     DESIGN</vt:lpstr>
      <vt:lpstr>Crawler-2     DESIGN</vt:lpstr>
      <vt:lpstr>Crawler-2     DESIGN</vt:lpstr>
      <vt:lpstr>Crawler-2     DESIGN</vt:lpstr>
      <vt:lpstr>Crawler-2     design</vt:lpstr>
      <vt:lpstr>Crawler-2     design</vt:lpstr>
      <vt:lpstr>Crawler-2     design</vt:lpstr>
      <vt:lpstr>Crawler-2     design</vt:lpstr>
      <vt:lpstr>Crawler-2    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销售广告</dc:title>
  <dc:creator>Mr. PAN Riwei</dc:creator>
  <cp:lastModifiedBy>School of LAW</cp:lastModifiedBy>
  <cp:revision>256</cp:revision>
  <dcterms:created xsi:type="dcterms:W3CDTF">2021-06-23T14:33:41Z</dcterms:created>
  <dcterms:modified xsi:type="dcterms:W3CDTF">2021-07-14T09:02:38Z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